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353" r:id="rId3"/>
    <p:sldId id="352" r:id="rId4"/>
    <p:sldId id="300" r:id="rId5"/>
    <p:sldId id="361" r:id="rId6"/>
    <p:sldId id="358" r:id="rId7"/>
    <p:sldId id="277" r:id="rId8"/>
    <p:sldId id="278" r:id="rId9"/>
    <p:sldId id="340" r:id="rId10"/>
    <p:sldId id="348" r:id="rId11"/>
  </p:sldIdLst>
  <p:sldSz cx="9144000" cy="6858000" type="screen4x3"/>
  <p:notesSz cx="7099300" cy="10234613"/>
  <p:defaultTextStyle>
    <a:defPPr>
      <a:defRPr lang="en-US"/>
    </a:defPPr>
    <a:lvl1pPr algn="l" rtl="0" eaLnBrk="0" fontAlgn="base" hangingPunct="0">
      <a:lnSpc>
        <a:spcPct val="80000"/>
      </a:lnSpc>
      <a:spcBef>
        <a:spcPct val="50000"/>
      </a:spcBef>
      <a:spcAft>
        <a:spcPct val="0"/>
      </a:spcAft>
      <a:defRPr sz="2400" b="1" kern="1200">
        <a:solidFill>
          <a:schemeClr val="tx1"/>
        </a:solidFill>
        <a:latin typeface="Arial" charset="0"/>
        <a:ea typeface="+mn-ea"/>
        <a:cs typeface="+mn-cs"/>
      </a:defRPr>
    </a:lvl1pPr>
    <a:lvl2pPr marL="457200" algn="l" rtl="0" eaLnBrk="0" fontAlgn="base" hangingPunct="0">
      <a:lnSpc>
        <a:spcPct val="80000"/>
      </a:lnSpc>
      <a:spcBef>
        <a:spcPct val="50000"/>
      </a:spcBef>
      <a:spcAft>
        <a:spcPct val="0"/>
      </a:spcAft>
      <a:defRPr sz="2400" b="1" kern="1200">
        <a:solidFill>
          <a:schemeClr val="tx1"/>
        </a:solidFill>
        <a:latin typeface="Arial" charset="0"/>
        <a:ea typeface="+mn-ea"/>
        <a:cs typeface="+mn-cs"/>
      </a:defRPr>
    </a:lvl2pPr>
    <a:lvl3pPr marL="914400" algn="l" rtl="0" eaLnBrk="0" fontAlgn="base" hangingPunct="0">
      <a:lnSpc>
        <a:spcPct val="80000"/>
      </a:lnSpc>
      <a:spcBef>
        <a:spcPct val="50000"/>
      </a:spcBef>
      <a:spcAft>
        <a:spcPct val="0"/>
      </a:spcAft>
      <a:defRPr sz="2400" b="1" kern="1200">
        <a:solidFill>
          <a:schemeClr val="tx1"/>
        </a:solidFill>
        <a:latin typeface="Arial" charset="0"/>
        <a:ea typeface="+mn-ea"/>
        <a:cs typeface="+mn-cs"/>
      </a:defRPr>
    </a:lvl3pPr>
    <a:lvl4pPr marL="1371600" algn="l" rtl="0" eaLnBrk="0" fontAlgn="base" hangingPunct="0">
      <a:lnSpc>
        <a:spcPct val="80000"/>
      </a:lnSpc>
      <a:spcBef>
        <a:spcPct val="50000"/>
      </a:spcBef>
      <a:spcAft>
        <a:spcPct val="0"/>
      </a:spcAft>
      <a:defRPr sz="2400" b="1" kern="1200">
        <a:solidFill>
          <a:schemeClr val="tx1"/>
        </a:solidFill>
        <a:latin typeface="Arial" charset="0"/>
        <a:ea typeface="+mn-ea"/>
        <a:cs typeface="+mn-cs"/>
      </a:defRPr>
    </a:lvl4pPr>
    <a:lvl5pPr marL="1828800" algn="l" rtl="0" eaLnBrk="0" fontAlgn="base" hangingPunct="0">
      <a:lnSpc>
        <a:spcPct val="80000"/>
      </a:lnSpc>
      <a:spcBef>
        <a:spcPct val="50000"/>
      </a:spcBef>
      <a:spcAft>
        <a:spcPct val="0"/>
      </a:spcAft>
      <a:defRPr sz="2400" b="1" kern="1200">
        <a:solidFill>
          <a:schemeClr val="tx1"/>
        </a:solidFill>
        <a:latin typeface="Arial" charset="0"/>
        <a:ea typeface="+mn-ea"/>
        <a:cs typeface="+mn-cs"/>
      </a:defRPr>
    </a:lvl5pPr>
    <a:lvl6pPr marL="2286000" algn="l" defTabSz="914400" rtl="0" eaLnBrk="1" latinLnBrk="0" hangingPunct="1">
      <a:defRPr sz="2400" b="1" kern="1200">
        <a:solidFill>
          <a:schemeClr val="tx1"/>
        </a:solidFill>
        <a:latin typeface="Arial" charset="0"/>
        <a:ea typeface="+mn-ea"/>
        <a:cs typeface="+mn-cs"/>
      </a:defRPr>
    </a:lvl6pPr>
    <a:lvl7pPr marL="2743200" algn="l" defTabSz="914400" rtl="0" eaLnBrk="1" latinLnBrk="0" hangingPunct="1">
      <a:defRPr sz="2400" b="1" kern="1200">
        <a:solidFill>
          <a:schemeClr val="tx1"/>
        </a:solidFill>
        <a:latin typeface="Arial" charset="0"/>
        <a:ea typeface="+mn-ea"/>
        <a:cs typeface="+mn-cs"/>
      </a:defRPr>
    </a:lvl7pPr>
    <a:lvl8pPr marL="3200400" algn="l" defTabSz="914400" rtl="0" eaLnBrk="1" latinLnBrk="0" hangingPunct="1">
      <a:defRPr sz="2400" b="1" kern="1200">
        <a:solidFill>
          <a:schemeClr val="tx1"/>
        </a:solidFill>
        <a:latin typeface="Arial" charset="0"/>
        <a:ea typeface="+mn-ea"/>
        <a:cs typeface="+mn-cs"/>
      </a:defRPr>
    </a:lvl8pPr>
    <a:lvl9pPr marL="3657600" algn="l" defTabSz="914400" rtl="0" eaLnBrk="1" latinLnBrk="0" hangingPunct="1">
      <a:defRPr sz="24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201">
          <p15:clr>
            <a:srgbClr val="A4A3A4"/>
          </p15:clr>
        </p15:guide>
        <p15:guide id="2" pos="2880">
          <p15:clr>
            <a:srgbClr val="A4A3A4"/>
          </p15:clr>
        </p15:guide>
      </p15:sldGuideLst>
    </p:ext>
    <p:ext uri="{2D200454-40CA-4A62-9FC3-DE9A4176ACB9}">
      <p15:notesGuideLst xmlns:p15="http://schemas.microsoft.com/office/powerpoint/2012/main">
        <p15:guide id="1" orient="horz" pos="3223"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D9E0"/>
    <a:srgbClr val="006582"/>
    <a:srgbClr val="B2B2B2"/>
    <a:srgbClr val="DDDDDD"/>
    <a:srgbClr val="7E597E"/>
    <a:srgbClr val="F49100"/>
    <a:srgbClr val="E1E1E1"/>
    <a:srgbClr val="DED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89" autoAdjust="0"/>
    <p:restoredTop sz="90045" autoAdjust="0"/>
  </p:normalViewPr>
  <p:slideViewPr>
    <p:cSldViewPr showGuides="1">
      <p:cViewPr varScale="1">
        <p:scale>
          <a:sx n="117" d="100"/>
          <a:sy n="117" d="100"/>
        </p:scale>
        <p:origin x="1548" y="102"/>
      </p:cViewPr>
      <p:guideLst>
        <p:guide orient="horz" pos="4201"/>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14"/>
    </p:cViewPr>
  </p:sorterViewPr>
  <p:notesViewPr>
    <p:cSldViewPr>
      <p:cViewPr varScale="1">
        <p:scale>
          <a:sx n="93" d="100"/>
          <a:sy n="93" d="100"/>
        </p:scale>
        <p:origin x="-3774" y="-120"/>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1"/>
            <a:ext cx="3062977" cy="486889"/>
          </a:xfrm>
          <a:prstGeom prst="rect">
            <a:avLst/>
          </a:prstGeom>
          <a:noFill/>
          <a:ln w="9525">
            <a:noFill/>
            <a:miter lim="800000"/>
            <a:headEnd/>
            <a:tailEnd/>
          </a:ln>
          <a:effectLst/>
        </p:spPr>
        <p:txBody>
          <a:bodyPr vert="horz" wrap="square" lIns="96439" tIns="48220" rIns="96439" bIns="48220" numCol="1" anchor="t" anchorCtr="0" compatLnSpc="1">
            <a:prstTxWarp prst="textNoShape">
              <a:avLst/>
            </a:prstTxWarp>
          </a:bodyPr>
          <a:lstStyle>
            <a:lvl1pPr>
              <a:lnSpc>
                <a:spcPct val="100000"/>
              </a:lnSpc>
              <a:spcBef>
                <a:spcPct val="0"/>
              </a:spcBef>
              <a:defRPr sz="1200" b="0" smtClean="0">
                <a:latin typeface="Times New Roman" pitchFamily="18" charset="0"/>
              </a:defRPr>
            </a:lvl1pPr>
          </a:lstStyle>
          <a:p>
            <a:pPr>
              <a:defRPr/>
            </a:pPr>
            <a:endParaRPr lang="de-DE" altLang="de-DE"/>
          </a:p>
        </p:txBody>
      </p:sp>
      <p:sp>
        <p:nvSpPr>
          <p:cNvPr id="38915" name="Rectangle 3"/>
          <p:cNvSpPr>
            <a:spLocks noGrp="1" noChangeArrowheads="1"/>
          </p:cNvSpPr>
          <p:nvPr>
            <p:ph type="dt" sz="quarter" idx="1"/>
          </p:nvPr>
        </p:nvSpPr>
        <p:spPr bwMode="auto">
          <a:xfrm>
            <a:off x="4005698" y="1"/>
            <a:ext cx="3062977" cy="486889"/>
          </a:xfrm>
          <a:prstGeom prst="rect">
            <a:avLst/>
          </a:prstGeom>
          <a:noFill/>
          <a:ln w="9525">
            <a:noFill/>
            <a:miter lim="800000"/>
            <a:headEnd/>
            <a:tailEnd/>
          </a:ln>
          <a:effectLst/>
        </p:spPr>
        <p:txBody>
          <a:bodyPr vert="horz" wrap="square" lIns="96439" tIns="48220" rIns="96439" bIns="48220" numCol="1" anchor="t" anchorCtr="0" compatLnSpc="1">
            <a:prstTxWarp prst="textNoShape">
              <a:avLst/>
            </a:prstTxWarp>
          </a:bodyPr>
          <a:lstStyle>
            <a:lvl1pPr algn="r">
              <a:lnSpc>
                <a:spcPct val="100000"/>
              </a:lnSpc>
              <a:spcBef>
                <a:spcPct val="0"/>
              </a:spcBef>
              <a:defRPr sz="1200" b="0" smtClean="0">
                <a:latin typeface="Times New Roman" pitchFamily="18" charset="0"/>
              </a:defRPr>
            </a:lvl1pPr>
          </a:lstStyle>
          <a:p>
            <a:pPr>
              <a:defRPr/>
            </a:pPr>
            <a:endParaRPr lang="de-DE" altLang="de-DE"/>
          </a:p>
        </p:txBody>
      </p:sp>
      <p:sp>
        <p:nvSpPr>
          <p:cNvPr id="38916" name="Rectangle 4"/>
          <p:cNvSpPr>
            <a:spLocks noGrp="1" noChangeArrowheads="1"/>
          </p:cNvSpPr>
          <p:nvPr>
            <p:ph type="ftr" sz="quarter" idx="2"/>
          </p:nvPr>
        </p:nvSpPr>
        <p:spPr bwMode="auto">
          <a:xfrm>
            <a:off x="0" y="9724539"/>
            <a:ext cx="3062977" cy="486889"/>
          </a:xfrm>
          <a:prstGeom prst="rect">
            <a:avLst/>
          </a:prstGeom>
          <a:noFill/>
          <a:ln w="9525">
            <a:noFill/>
            <a:miter lim="800000"/>
            <a:headEnd/>
            <a:tailEnd/>
          </a:ln>
          <a:effectLst/>
        </p:spPr>
        <p:txBody>
          <a:bodyPr vert="horz" wrap="square" lIns="96439" tIns="48220" rIns="96439" bIns="48220" numCol="1" anchor="b" anchorCtr="0" compatLnSpc="1">
            <a:prstTxWarp prst="textNoShape">
              <a:avLst/>
            </a:prstTxWarp>
          </a:bodyPr>
          <a:lstStyle>
            <a:lvl1pPr>
              <a:lnSpc>
                <a:spcPct val="100000"/>
              </a:lnSpc>
              <a:spcBef>
                <a:spcPct val="0"/>
              </a:spcBef>
              <a:defRPr sz="1200" b="0" smtClean="0">
                <a:latin typeface="Times New Roman" pitchFamily="18" charset="0"/>
              </a:defRPr>
            </a:lvl1pPr>
          </a:lstStyle>
          <a:p>
            <a:pPr>
              <a:defRPr/>
            </a:pPr>
            <a:endParaRPr lang="de-DE" altLang="de-DE"/>
          </a:p>
        </p:txBody>
      </p:sp>
      <p:sp>
        <p:nvSpPr>
          <p:cNvPr id="38917" name="Rectangle 5"/>
          <p:cNvSpPr>
            <a:spLocks noGrp="1" noChangeArrowheads="1"/>
          </p:cNvSpPr>
          <p:nvPr>
            <p:ph type="sldNum" sz="quarter" idx="3"/>
          </p:nvPr>
        </p:nvSpPr>
        <p:spPr bwMode="auto">
          <a:xfrm>
            <a:off x="4005698" y="9724539"/>
            <a:ext cx="3062977" cy="486889"/>
          </a:xfrm>
          <a:prstGeom prst="rect">
            <a:avLst/>
          </a:prstGeom>
          <a:noFill/>
          <a:ln w="9525">
            <a:noFill/>
            <a:miter lim="800000"/>
            <a:headEnd/>
            <a:tailEnd/>
          </a:ln>
          <a:effectLst/>
        </p:spPr>
        <p:txBody>
          <a:bodyPr vert="horz" wrap="square" lIns="96439" tIns="48220" rIns="96439" bIns="48220" numCol="1" anchor="b" anchorCtr="0" compatLnSpc="1">
            <a:prstTxWarp prst="textNoShape">
              <a:avLst/>
            </a:prstTxWarp>
          </a:bodyPr>
          <a:lstStyle>
            <a:lvl1pPr algn="r">
              <a:lnSpc>
                <a:spcPct val="100000"/>
              </a:lnSpc>
              <a:spcBef>
                <a:spcPct val="0"/>
              </a:spcBef>
              <a:defRPr sz="1200" b="0" smtClean="0">
                <a:latin typeface="Times New Roman" pitchFamily="18" charset="0"/>
              </a:defRPr>
            </a:lvl1pPr>
          </a:lstStyle>
          <a:p>
            <a:pPr>
              <a:defRPr/>
            </a:pPr>
            <a:fld id="{B39D54E6-FC9B-4864-85C8-729CDF849158}" type="slidenum">
              <a:rPr lang="de-DE" altLang="de-DE"/>
              <a:pPr>
                <a:defRPr/>
              </a:pPr>
              <a:t>‹Nr.›</a:t>
            </a:fld>
            <a:endParaRPr lang="de-DE" altLang="de-DE"/>
          </a:p>
        </p:txBody>
      </p:sp>
    </p:spTree>
    <p:extLst>
      <p:ext uri="{BB962C8B-B14F-4D97-AF65-F5344CB8AC3E}">
        <p14:creationId xmlns:p14="http://schemas.microsoft.com/office/powerpoint/2010/main" val="29802368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4" y="4"/>
            <a:ext cx="3076590" cy="511732"/>
          </a:xfrm>
          <a:prstGeom prst="rect">
            <a:avLst/>
          </a:prstGeom>
          <a:noFill/>
          <a:ln w="9525">
            <a:noFill/>
            <a:miter lim="800000"/>
            <a:headEnd/>
            <a:tailEnd/>
          </a:ln>
          <a:effectLst/>
        </p:spPr>
        <p:txBody>
          <a:bodyPr vert="horz" wrap="square" lIns="99506" tIns="49753" rIns="99506" bIns="49753" numCol="1" anchor="t" anchorCtr="0" compatLnSpc="1">
            <a:prstTxWarp prst="textNoShape">
              <a:avLst/>
            </a:prstTxWarp>
          </a:bodyPr>
          <a:lstStyle>
            <a:lvl1pPr defTabSz="994527">
              <a:lnSpc>
                <a:spcPct val="100000"/>
              </a:lnSpc>
              <a:spcBef>
                <a:spcPct val="0"/>
              </a:spcBef>
              <a:defRPr sz="1200" b="0" smtClean="0">
                <a:latin typeface="Times New Roman" pitchFamily="18" charset="0"/>
              </a:defRPr>
            </a:lvl1pPr>
          </a:lstStyle>
          <a:p>
            <a:pPr>
              <a:defRPr/>
            </a:pPr>
            <a:endParaRPr lang="de-DE" altLang="de-DE"/>
          </a:p>
        </p:txBody>
      </p:sp>
      <p:sp>
        <p:nvSpPr>
          <p:cNvPr id="6147" name="Rectangle 3"/>
          <p:cNvSpPr>
            <a:spLocks noGrp="1" noChangeArrowheads="1"/>
          </p:cNvSpPr>
          <p:nvPr>
            <p:ph type="dt" idx="1"/>
          </p:nvPr>
        </p:nvSpPr>
        <p:spPr bwMode="auto">
          <a:xfrm>
            <a:off x="4022710" y="4"/>
            <a:ext cx="3076590" cy="511732"/>
          </a:xfrm>
          <a:prstGeom prst="rect">
            <a:avLst/>
          </a:prstGeom>
          <a:noFill/>
          <a:ln w="9525">
            <a:noFill/>
            <a:miter lim="800000"/>
            <a:headEnd/>
            <a:tailEnd/>
          </a:ln>
          <a:effectLst/>
        </p:spPr>
        <p:txBody>
          <a:bodyPr vert="horz" wrap="square" lIns="99506" tIns="49753" rIns="99506" bIns="49753" numCol="1" anchor="t" anchorCtr="0" compatLnSpc="1">
            <a:prstTxWarp prst="textNoShape">
              <a:avLst/>
            </a:prstTxWarp>
          </a:bodyPr>
          <a:lstStyle>
            <a:lvl1pPr algn="r" defTabSz="994527">
              <a:lnSpc>
                <a:spcPct val="100000"/>
              </a:lnSpc>
              <a:spcBef>
                <a:spcPct val="0"/>
              </a:spcBef>
              <a:defRPr sz="1200" b="0" smtClean="0">
                <a:latin typeface="Times New Roman" pitchFamily="18" charset="0"/>
              </a:defRPr>
            </a:lvl1pPr>
          </a:lstStyle>
          <a:p>
            <a:pPr>
              <a:defRPr/>
            </a:pPr>
            <a:endParaRPr lang="de-DE" altLang="de-DE"/>
          </a:p>
        </p:txBody>
      </p:sp>
      <p:sp>
        <p:nvSpPr>
          <p:cNvPr id="15364" name="Rectangle 4"/>
          <p:cNvSpPr>
            <a:spLocks noGrp="1" noRot="1" noChangeAspect="1" noChangeArrowheads="1" noTextEdit="1"/>
          </p:cNvSpPr>
          <p:nvPr>
            <p:ph type="sldImg" idx="2"/>
          </p:nvPr>
        </p:nvSpPr>
        <p:spPr bwMode="auto">
          <a:xfrm>
            <a:off x="990600" y="768350"/>
            <a:ext cx="5118100" cy="3838575"/>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46124" y="4862274"/>
            <a:ext cx="5207061" cy="4605577"/>
          </a:xfrm>
          <a:prstGeom prst="rect">
            <a:avLst/>
          </a:prstGeom>
          <a:noFill/>
          <a:ln w="9525">
            <a:noFill/>
            <a:miter lim="800000"/>
            <a:headEnd/>
            <a:tailEnd/>
          </a:ln>
          <a:effectLst/>
        </p:spPr>
        <p:txBody>
          <a:bodyPr vert="horz" wrap="square" lIns="99506" tIns="49753" rIns="99506" bIns="49753" numCol="1" anchor="t" anchorCtr="0" compatLnSpc="1">
            <a:prstTxWarp prst="textNoShape">
              <a:avLst/>
            </a:prstTxWarp>
          </a:bodyPr>
          <a:lstStyle/>
          <a:p>
            <a:pPr lvl="0"/>
            <a:r>
              <a:rPr lang="de-DE" altLang="de-DE" noProof="0"/>
              <a:t>Klicken Sie, um die Formate des Vorlagentextes zu bearbeiten</a:t>
            </a:r>
          </a:p>
          <a:p>
            <a:pPr lvl="1"/>
            <a:r>
              <a:rPr lang="de-DE" altLang="de-DE" noProof="0"/>
              <a:t>Zweite Ebene</a:t>
            </a:r>
          </a:p>
          <a:p>
            <a:pPr lvl="2"/>
            <a:r>
              <a:rPr lang="de-DE" altLang="de-DE" noProof="0"/>
              <a:t>Dritte Ebene</a:t>
            </a:r>
          </a:p>
          <a:p>
            <a:pPr lvl="3"/>
            <a:r>
              <a:rPr lang="de-DE" altLang="de-DE" noProof="0"/>
              <a:t>Vierte Ebene</a:t>
            </a:r>
          </a:p>
          <a:p>
            <a:pPr lvl="4"/>
            <a:r>
              <a:rPr lang="de-DE" altLang="de-DE" noProof="0"/>
              <a:t>Fünfte Ebene</a:t>
            </a:r>
          </a:p>
        </p:txBody>
      </p:sp>
      <p:sp>
        <p:nvSpPr>
          <p:cNvPr id="6150" name="Rectangle 6"/>
          <p:cNvSpPr>
            <a:spLocks noGrp="1" noChangeArrowheads="1"/>
          </p:cNvSpPr>
          <p:nvPr>
            <p:ph type="ftr" sz="quarter" idx="4"/>
          </p:nvPr>
        </p:nvSpPr>
        <p:spPr bwMode="auto">
          <a:xfrm>
            <a:off x="4" y="9722888"/>
            <a:ext cx="3076590" cy="511730"/>
          </a:xfrm>
          <a:prstGeom prst="rect">
            <a:avLst/>
          </a:prstGeom>
          <a:noFill/>
          <a:ln w="9525">
            <a:noFill/>
            <a:miter lim="800000"/>
            <a:headEnd/>
            <a:tailEnd/>
          </a:ln>
          <a:effectLst/>
        </p:spPr>
        <p:txBody>
          <a:bodyPr vert="horz" wrap="square" lIns="99506" tIns="49753" rIns="99506" bIns="49753" numCol="1" anchor="b" anchorCtr="0" compatLnSpc="1">
            <a:prstTxWarp prst="textNoShape">
              <a:avLst/>
            </a:prstTxWarp>
          </a:bodyPr>
          <a:lstStyle>
            <a:lvl1pPr defTabSz="994527">
              <a:lnSpc>
                <a:spcPct val="100000"/>
              </a:lnSpc>
              <a:spcBef>
                <a:spcPct val="0"/>
              </a:spcBef>
              <a:defRPr sz="1200" b="0" smtClean="0">
                <a:latin typeface="Times New Roman" pitchFamily="18" charset="0"/>
              </a:defRPr>
            </a:lvl1pPr>
          </a:lstStyle>
          <a:p>
            <a:pPr>
              <a:defRPr/>
            </a:pPr>
            <a:endParaRPr lang="de-DE" altLang="de-DE"/>
          </a:p>
        </p:txBody>
      </p:sp>
      <p:sp>
        <p:nvSpPr>
          <p:cNvPr id="6151" name="Rectangle 7"/>
          <p:cNvSpPr>
            <a:spLocks noGrp="1" noChangeArrowheads="1"/>
          </p:cNvSpPr>
          <p:nvPr>
            <p:ph type="sldNum" sz="quarter" idx="5"/>
          </p:nvPr>
        </p:nvSpPr>
        <p:spPr bwMode="auto">
          <a:xfrm>
            <a:off x="4022710" y="9722888"/>
            <a:ext cx="3076590" cy="511730"/>
          </a:xfrm>
          <a:prstGeom prst="rect">
            <a:avLst/>
          </a:prstGeom>
          <a:noFill/>
          <a:ln w="9525">
            <a:noFill/>
            <a:miter lim="800000"/>
            <a:headEnd/>
            <a:tailEnd/>
          </a:ln>
          <a:effectLst/>
        </p:spPr>
        <p:txBody>
          <a:bodyPr vert="horz" wrap="square" lIns="99506" tIns="49753" rIns="99506" bIns="49753" numCol="1" anchor="b" anchorCtr="0" compatLnSpc="1">
            <a:prstTxWarp prst="textNoShape">
              <a:avLst/>
            </a:prstTxWarp>
          </a:bodyPr>
          <a:lstStyle>
            <a:lvl1pPr algn="r" defTabSz="994527">
              <a:lnSpc>
                <a:spcPct val="100000"/>
              </a:lnSpc>
              <a:spcBef>
                <a:spcPct val="0"/>
              </a:spcBef>
              <a:defRPr sz="1200" b="0" smtClean="0">
                <a:latin typeface="Times New Roman" pitchFamily="18" charset="0"/>
              </a:defRPr>
            </a:lvl1pPr>
          </a:lstStyle>
          <a:p>
            <a:pPr>
              <a:defRPr/>
            </a:pPr>
            <a:fld id="{2EE75FC1-BDFC-479F-8D96-407577A0576A}" type="slidenum">
              <a:rPr lang="de-DE" altLang="de-DE"/>
              <a:pPr>
                <a:defRPr/>
              </a:pPr>
              <a:t>‹Nr.›</a:t>
            </a:fld>
            <a:endParaRPr lang="de-DE" altLang="de-DE"/>
          </a:p>
        </p:txBody>
      </p:sp>
    </p:spTree>
    <p:extLst>
      <p:ext uri="{BB962C8B-B14F-4D97-AF65-F5344CB8AC3E}">
        <p14:creationId xmlns:p14="http://schemas.microsoft.com/office/powerpoint/2010/main" val="26399155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pPr>
              <a:defRPr/>
            </a:pPr>
            <a:fld id="{2EE75FC1-BDFC-479F-8D96-407577A0576A}" type="slidenum">
              <a:rPr lang="de-DE" altLang="de-DE" smtClean="0"/>
              <a:pPr>
                <a:defRPr/>
              </a:pPr>
              <a:t>10</a:t>
            </a:fld>
            <a:endParaRPr lang="de-DE" altLang="de-DE"/>
          </a:p>
        </p:txBody>
      </p:sp>
    </p:spTree>
    <p:extLst>
      <p:ext uri="{BB962C8B-B14F-4D97-AF65-F5344CB8AC3E}">
        <p14:creationId xmlns:p14="http://schemas.microsoft.com/office/powerpoint/2010/main" val="39191638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 mit themenbezogenem Bild o neutralem VDMA-Tropfen">
    <p:spTree>
      <p:nvGrpSpPr>
        <p:cNvPr id="1" name=""/>
        <p:cNvGrpSpPr/>
        <p:nvPr/>
      </p:nvGrpSpPr>
      <p:grpSpPr>
        <a:xfrm>
          <a:off x="0" y="0"/>
          <a:ext cx="0" cy="0"/>
          <a:chOff x="0" y="0"/>
          <a:chExt cx="0" cy="0"/>
        </a:xfrm>
      </p:grpSpPr>
      <p:sp>
        <p:nvSpPr>
          <p:cNvPr id="7" name="Rectangle 2051"/>
          <p:cNvSpPr>
            <a:spLocks noChangeArrowheads="1"/>
          </p:cNvSpPr>
          <p:nvPr userDrawn="1"/>
        </p:nvSpPr>
        <p:spPr bwMode="auto">
          <a:xfrm>
            <a:off x="3055821" y="1450406"/>
            <a:ext cx="5727600" cy="5097600"/>
          </a:xfrm>
          <a:prstGeom prst="rect">
            <a:avLst/>
          </a:prstGeom>
          <a:solidFill>
            <a:schemeClr val="accent1"/>
          </a:solidFill>
          <a:ln w="9525">
            <a:noFill/>
            <a:miter lim="800000"/>
            <a:headEnd/>
            <a:tailEnd/>
          </a:ln>
          <a:effectLst/>
        </p:spPr>
        <p:txBody>
          <a:bodyPr anchor="ctr">
            <a:spAutoFit/>
          </a:bodyPr>
          <a:lstStyle/>
          <a:p>
            <a:endParaRPr lang="de-DE" altLang="de-DE"/>
          </a:p>
        </p:txBody>
      </p:sp>
      <p:pic>
        <p:nvPicPr>
          <p:cNvPr id="8" name="Picture 20" descr="Tropfen_klein_72dpi"/>
          <p:cNvPicPr>
            <a:picLocks noChangeArrowheads="1"/>
          </p:cNvPicPr>
          <p:nvPr userDrawn="1"/>
        </p:nvPicPr>
        <p:blipFill>
          <a:blip r:embed="rId2" cstate="print"/>
          <a:srcRect/>
          <a:stretch>
            <a:fillRect/>
          </a:stretch>
        </p:blipFill>
        <p:spPr bwMode="auto">
          <a:xfrm>
            <a:off x="254707" y="1453957"/>
            <a:ext cx="2807541" cy="5094000"/>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Textfeld">
    <p:spTree>
      <p:nvGrpSpPr>
        <p:cNvPr id="1" name=""/>
        <p:cNvGrpSpPr/>
        <p:nvPr/>
      </p:nvGrpSpPr>
      <p:grpSpPr>
        <a:xfrm>
          <a:off x="0" y="0"/>
          <a:ext cx="0" cy="0"/>
          <a:chOff x="0" y="0"/>
          <a:chExt cx="0" cy="0"/>
        </a:xfrm>
      </p:grpSpPr>
      <p:sp>
        <p:nvSpPr>
          <p:cNvPr id="2" name="Titel 1"/>
          <p:cNvSpPr>
            <a:spLocks noGrp="1"/>
          </p:cNvSpPr>
          <p:nvPr>
            <p:ph type="title"/>
          </p:nvPr>
        </p:nvSpPr>
        <p:spPr/>
        <p:txBody>
          <a:bodyPr anchor="ctr"/>
          <a:lstStyle/>
          <a:p>
            <a:r>
              <a:rPr lang="de-DE"/>
              <a:t>Titelmasterformat durch Klicken bearbeiten</a:t>
            </a:r>
          </a:p>
        </p:txBody>
      </p:sp>
      <p:sp>
        <p:nvSpPr>
          <p:cNvPr id="6" name="Textplatzhalter 5"/>
          <p:cNvSpPr>
            <a:spLocks noGrp="1"/>
          </p:cNvSpPr>
          <p:nvPr>
            <p:ph type="body" sz="quarter" idx="12"/>
          </p:nvPr>
        </p:nvSpPr>
        <p:spPr>
          <a:xfrm>
            <a:off x="318839" y="1559293"/>
            <a:ext cx="8429625" cy="4921124"/>
          </a:xfrm>
        </p:spPr>
        <p:txBody>
          <a:bodyPr/>
          <a:lstStyle>
            <a:lvl1pPr>
              <a:spcBef>
                <a:spcPts val="1800"/>
              </a:spcBef>
              <a:defRPr b="1"/>
            </a:lvl1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Textfeld mit Texthinterlegung">
    <p:spTree>
      <p:nvGrpSpPr>
        <p:cNvPr id="1" name=""/>
        <p:cNvGrpSpPr/>
        <p:nvPr/>
      </p:nvGrpSpPr>
      <p:grpSpPr>
        <a:xfrm>
          <a:off x="0" y="0"/>
          <a:ext cx="0" cy="0"/>
          <a:chOff x="0" y="0"/>
          <a:chExt cx="0" cy="0"/>
        </a:xfrm>
      </p:grpSpPr>
      <p:sp>
        <p:nvSpPr>
          <p:cNvPr id="4" name="Text Box 2"/>
          <p:cNvSpPr txBox="1">
            <a:spLocks noChangeArrowheads="1"/>
          </p:cNvSpPr>
          <p:nvPr userDrawn="1"/>
        </p:nvSpPr>
        <p:spPr bwMode="auto">
          <a:xfrm>
            <a:off x="514548" y="5967731"/>
            <a:ext cx="8089900" cy="461665"/>
          </a:xfrm>
          <a:prstGeom prst="rect">
            <a:avLst/>
          </a:prstGeom>
          <a:noFill/>
          <a:ln w="9525">
            <a:noFill/>
            <a:miter lim="800000"/>
            <a:headEnd/>
            <a:tailEnd/>
          </a:ln>
          <a:effectLst/>
        </p:spPr>
        <p:txBody>
          <a:bodyPr>
            <a:spAutoFit/>
          </a:bodyPr>
          <a:lstStyle/>
          <a:p>
            <a:pPr algn="l">
              <a:lnSpc>
                <a:spcPct val="100000"/>
              </a:lnSpc>
              <a:spcBef>
                <a:spcPct val="0"/>
              </a:spcBef>
            </a:pPr>
            <a:r>
              <a:rPr lang="de-DE" altLang="de-DE" sz="2400" b="1" dirty="0">
                <a:solidFill>
                  <a:srgbClr val="C0D9E0"/>
                </a:solidFill>
              </a:rPr>
              <a:t>www.vdma.org</a:t>
            </a:r>
            <a:endParaRPr lang="de-DE" altLang="de-DE" sz="2400" b="1" dirty="0">
              <a:solidFill>
                <a:srgbClr val="C0D9E0"/>
              </a:solidFill>
              <a:latin typeface="Times" pitchFamily="18" charset="0"/>
            </a:endParaRPr>
          </a:p>
        </p:txBody>
      </p:sp>
      <p:sp>
        <p:nvSpPr>
          <p:cNvPr id="2" name="Titel 1"/>
          <p:cNvSpPr>
            <a:spLocks noGrp="1"/>
          </p:cNvSpPr>
          <p:nvPr>
            <p:ph type="title"/>
          </p:nvPr>
        </p:nvSpPr>
        <p:spPr/>
        <p:txBody>
          <a:bodyPr/>
          <a:lstStyle/>
          <a:p>
            <a:r>
              <a:rPr lang="de-DE"/>
              <a:t>Titelmasterformat durch Klicken bearbeiten</a:t>
            </a:r>
          </a:p>
        </p:txBody>
      </p:sp>
      <p:sp>
        <p:nvSpPr>
          <p:cNvPr id="6" name="Textplatzhalter 5"/>
          <p:cNvSpPr>
            <a:spLocks noGrp="1"/>
          </p:cNvSpPr>
          <p:nvPr>
            <p:ph type="body" sz="quarter" idx="12"/>
          </p:nvPr>
        </p:nvSpPr>
        <p:spPr>
          <a:xfrm>
            <a:off x="318839" y="1549667"/>
            <a:ext cx="8429625" cy="4951146"/>
          </a:xfrm>
        </p:spPr>
        <p:txBody>
          <a:bodyPr/>
          <a:lstStyle>
            <a:lvl1pPr>
              <a:defRPr b="1"/>
            </a:lvl1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und Organigramm">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12" name="SmartArt-Platzhalter 11"/>
          <p:cNvSpPr>
            <a:spLocks noGrp="1"/>
          </p:cNvSpPr>
          <p:nvPr>
            <p:ph type="dgm" sz="quarter" idx="10"/>
          </p:nvPr>
        </p:nvSpPr>
        <p:spPr>
          <a:xfrm>
            <a:off x="276125" y="1550834"/>
            <a:ext cx="8496000" cy="4950000"/>
          </a:xfrm>
        </p:spPr>
        <p:txBody>
          <a:bodyPr/>
          <a:lstStyle>
            <a:lvl1pPr>
              <a:defRPr b="1"/>
            </a:lvl1pPr>
          </a:lstStyle>
          <a:p>
            <a:r>
              <a:rPr lang="de-DE"/>
              <a:t>Klicken Sie auf das Symbol, um die SmartArt-Grafik hinzuzufügen</a:t>
            </a:r>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8" name="Tabellenplatzhalter 7"/>
          <p:cNvSpPr>
            <a:spLocks noGrp="1"/>
          </p:cNvSpPr>
          <p:nvPr>
            <p:ph type="tbl" sz="quarter" idx="10"/>
          </p:nvPr>
        </p:nvSpPr>
        <p:spPr>
          <a:xfrm>
            <a:off x="327259" y="1557924"/>
            <a:ext cx="8417020" cy="4929209"/>
          </a:xfrm>
        </p:spPr>
        <p:txBody>
          <a:bodyPr/>
          <a:lstStyle/>
          <a:p>
            <a:r>
              <a:rPr lang="de-DE"/>
              <a:t>Tabelle durch Klicken auf Symbol hinzufügen</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bwMode="auto">
          <a:xfrm>
            <a:off x="239489" y="558800"/>
            <a:ext cx="6708775"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de-DE" dirty="0" err="1"/>
              <a:t>Hier</a:t>
            </a:r>
            <a:r>
              <a:rPr lang="en-US" altLang="de-DE" dirty="0"/>
              <a:t> </a:t>
            </a:r>
            <a:r>
              <a:rPr lang="en-US" altLang="de-DE" dirty="0" err="1"/>
              <a:t>klicken</a:t>
            </a:r>
            <a:r>
              <a:rPr lang="en-US" altLang="de-DE" dirty="0"/>
              <a:t>, um Master-</a:t>
            </a:r>
            <a:r>
              <a:rPr lang="en-US" altLang="de-DE" dirty="0" err="1"/>
              <a:t>Titelformat</a:t>
            </a:r>
            <a:r>
              <a:rPr lang="en-US" altLang="de-DE" dirty="0"/>
              <a:t> </a:t>
            </a:r>
            <a:r>
              <a:rPr lang="en-US" altLang="de-DE" dirty="0" err="1"/>
              <a:t>zu</a:t>
            </a:r>
            <a:r>
              <a:rPr lang="en-US" altLang="de-DE" dirty="0"/>
              <a:t> </a:t>
            </a:r>
            <a:r>
              <a:rPr lang="en-US" altLang="de-DE" dirty="0" err="1"/>
              <a:t>bearbeiten</a:t>
            </a:r>
            <a:r>
              <a:rPr lang="en-US" altLang="de-DE" dirty="0"/>
              <a:t>.</a:t>
            </a:r>
          </a:p>
        </p:txBody>
      </p:sp>
      <p:sp>
        <p:nvSpPr>
          <p:cNvPr id="1029" name="Rectangle 3"/>
          <p:cNvSpPr>
            <a:spLocks noGrp="1" noChangeArrowheads="1"/>
          </p:cNvSpPr>
          <p:nvPr>
            <p:ph type="body" idx="1"/>
          </p:nvPr>
        </p:nvSpPr>
        <p:spPr bwMode="auto">
          <a:xfrm>
            <a:off x="323528" y="1556792"/>
            <a:ext cx="83820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de-DE" dirty="0" err="1"/>
              <a:t>Hier</a:t>
            </a:r>
            <a:r>
              <a:rPr lang="en-US" altLang="de-DE" dirty="0"/>
              <a:t> </a:t>
            </a:r>
            <a:r>
              <a:rPr lang="en-US" altLang="de-DE" dirty="0" err="1"/>
              <a:t>klicken</a:t>
            </a:r>
            <a:r>
              <a:rPr lang="en-US" altLang="de-DE" dirty="0"/>
              <a:t>, um Master-</a:t>
            </a:r>
            <a:r>
              <a:rPr lang="en-US" altLang="de-DE" dirty="0" err="1"/>
              <a:t>Textformat</a:t>
            </a:r>
            <a:r>
              <a:rPr lang="en-US" altLang="de-DE" dirty="0"/>
              <a:t> </a:t>
            </a:r>
            <a:r>
              <a:rPr lang="en-US" altLang="de-DE" dirty="0" err="1"/>
              <a:t>zu</a:t>
            </a:r>
            <a:r>
              <a:rPr lang="en-US" altLang="de-DE" dirty="0"/>
              <a:t> </a:t>
            </a:r>
            <a:r>
              <a:rPr lang="en-US" altLang="de-DE" dirty="0" err="1"/>
              <a:t>bearbeiten</a:t>
            </a:r>
            <a:r>
              <a:rPr lang="en-US" altLang="de-DE" dirty="0"/>
              <a:t>.</a:t>
            </a:r>
          </a:p>
          <a:p>
            <a:pPr lvl="1"/>
            <a:r>
              <a:rPr lang="en-US" altLang="de-DE" dirty="0" err="1"/>
              <a:t>Zweite</a:t>
            </a:r>
            <a:r>
              <a:rPr lang="en-US" altLang="de-DE" dirty="0"/>
              <a:t> </a:t>
            </a:r>
            <a:r>
              <a:rPr lang="en-US" altLang="de-DE" dirty="0" err="1"/>
              <a:t>Ebene</a:t>
            </a:r>
            <a:endParaRPr lang="en-US" altLang="de-DE" dirty="0"/>
          </a:p>
          <a:p>
            <a:pPr lvl="2"/>
            <a:r>
              <a:rPr lang="en-US" altLang="de-DE" dirty="0" err="1"/>
              <a:t>Dritte</a:t>
            </a:r>
            <a:r>
              <a:rPr lang="en-US" altLang="de-DE" dirty="0"/>
              <a:t> </a:t>
            </a:r>
            <a:r>
              <a:rPr lang="en-US" altLang="de-DE" dirty="0" err="1"/>
              <a:t>Ebene</a:t>
            </a:r>
            <a:endParaRPr lang="en-US" altLang="de-DE" dirty="0"/>
          </a:p>
          <a:p>
            <a:pPr lvl="3"/>
            <a:r>
              <a:rPr lang="en-US" altLang="de-DE" dirty="0" err="1"/>
              <a:t>Vierte</a:t>
            </a:r>
            <a:r>
              <a:rPr lang="en-US" altLang="de-DE" dirty="0"/>
              <a:t> </a:t>
            </a:r>
            <a:r>
              <a:rPr lang="en-US" altLang="de-DE" dirty="0" err="1"/>
              <a:t>Ebene</a:t>
            </a:r>
            <a:endParaRPr lang="en-US" altLang="de-DE" dirty="0"/>
          </a:p>
        </p:txBody>
      </p:sp>
      <p:sp>
        <p:nvSpPr>
          <p:cNvPr id="1056" name="Rectangle 32"/>
          <p:cNvSpPr>
            <a:spLocks noChangeArrowheads="1"/>
          </p:cNvSpPr>
          <p:nvPr/>
        </p:nvSpPr>
        <p:spPr bwMode="auto">
          <a:xfrm>
            <a:off x="228600" y="6584776"/>
            <a:ext cx="5927576" cy="228600"/>
          </a:xfrm>
          <a:prstGeom prst="rect">
            <a:avLst/>
          </a:prstGeom>
          <a:noFill/>
          <a:ln w="9525">
            <a:noFill/>
            <a:miter lim="800000"/>
            <a:headEnd/>
            <a:tailEnd/>
          </a:ln>
          <a:effectLst/>
        </p:spPr>
        <p:txBody>
          <a:bodyPr/>
          <a:lstStyle/>
          <a:p>
            <a:pPr>
              <a:lnSpc>
                <a:spcPct val="100000"/>
              </a:lnSpc>
              <a:spcBef>
                <a:spcPct val="0"/>
              </a:spcBef>
              <a:defRPr/>
            </a:pPr>
            <a:r>
              <a:rPr lang="en-US" altLang="de-DE" sz="900" b="0" dirty="0"/>
              <a:t>Contact: philip.nonnenmacher@vdma.org</a:t>
            </a:r>
          </a:p>
        </p:txBody>
      </p:sp>
      <p:sp>
        <p:nvSpPr>
          <p:cNvPr id="3" name="Textfeld 2"/>
          <p:cNvSpPr txBox="1"/>
          <p:nvPr/>
        </p:nvSpPr>
        <p:spPr>
          <a:xfrm>
            <a:off x="6885141" y="6616855"/>
            <a:ext cx="2034952" cy="203133"/>
          </a:xfrm>
          <a:prstGeom prst="rect">
            <a:avLst/>
          </a:prstGeom>
          <a:noFill/>
        </p:spPr>
        <p:txBody>
          <a:bodyPr wrap="square" rtlCol="0">
            <a:spAutoFit/>
          </a:bodyPr>
          <a:lstStyle/>
          <a:p>
            <a:pPr algn="r">
              <a:defRPr/>
            </a:pPr>
            <a:r>
              <a:rPr lang="en-US" altLang="de-DE" sz="900" b="0" dirty="0"/>
              <a:t>Page </a:t>
            </a:r>
            <a:fld id="{55E1BE3A-EB23-4FED-81A1-CC9615D647FA}" type="slidenum">
              <a:rPr lang="en-US" altLang="de-DE" sz="900" b="0" smtClean="0"/>
              <a:pPr algn="r">
                <a:defRPr/>
              </a:pPr>
              <a:t>‹Nr.›</a:t>
            </a:fld>
            <a:r>
              <a:rPr lang="en-US" altLang="de-DE" sz="900" b="0" dirty="0"/>
              <a:t> • 08th December 2020</a:t>
            </a:r>
          </a:p>
        </p:txBody>
      </p:sp>
      <p:sp>
        <p:nvSpPr>
          <p:cNvPr id="4" name="Textfeld 3"/>
          <p:cNvSpPr txBox="1"/>
          <p:nvPr/>
        </p:nvSpPr>
        <p:spPr>
          <a:xfrm>
            <a:off x="251520" y="188640"/>
            <a:ext cx="5783560" cy="240066"/>
          </a:xfrm>
          <a:prstGeom prst="rect">
            <a:avLst/>
          </a:prstGeom>
          <a:noFill/>
        </p:spPr>
        <p:txBody>
          <a:bodyPr wrap="square" rtlCol="0">
            <a:spAutoFit/>
          </a:bodyPr>
          <a:lstStyle/>
          <a:p>
            <a:r>
              <a:rPr lang="de-DE" sz="1200" b="1" kern="1200" dirty="0" err="1">
                <a:solidFill>
                  <a:srgbClr val="006582"/>
                </a:solidFill>
                <a:effectLst/>
                <a:latin typeface="Arial" charset="0"/>
                <a:ea typeface="+mn-ea"/>
                <a:cs typeface="+mn-cs"/>
              </a:rPr>
              <a:t>Agrievolution</a:t>
            </a:r>
            <a:r>
              <a:rPr lang="de-DE" sz="1200" b="1" kern="1200" dirty="0">
                <a:solidFill>
                  <a:srgbClr val="006582"/>
                </a:solidFill>
                <a:effectLst/>
                <a:latin typeface="Arial" charset="0"/>
                <a:ea typeface="+mn-ea"/>
                <a:cs typeface="+mn-cs"/>
              </a:rPr>
              <a:t> </a:t>
            </a:r>
            <a:r>
              <a:rPr lang="de-DE" sz="1200" b="1" kern="1200" dirty="0" err="1">
                <a:solidFill>
                  <a:srgbClr val="006582"/>
                </a:solidFill>
                <a:effectLst/>
                <a:latin typeface="Arial" charset="0"/>
                <a:ea typeface="+mn-ea"/>
                <a:cs typeface="+mn-cs"/>
              </a:rPr>
              <a:t>Economic</a:t>
            </a:r>
            <a:r>
              <a:rPr lang="de-DE" sz="1200" b="1" kern="1200" dirty="0">
                <a:solidFill>
                  <a:srgbClr val="006582"/>
                </a:solidFill>
                <a:effectLst/>
                <a:latin typeface="Arial" charset="0"/>
                <a:ea typeface="+mn-ea"/>
                <a:cs typeface="+mn-cs"/>
              </a:rPr>
              <a:t> </a:t>
            </a:r>
            <a:r>
              <a:rPr lang="de-DE" sz="1200" b="1" kern="1200" dirty="0" err="1">
                <a:solidFill>
                  <a:srgbClr val="006582"/>
                </a:solidFill>
                <a:effectLst/>
                <a:latin typeface="Arial" charset="0"/>
                <a:ea typeface="+mn-ea"/>
                <a:cs typeface="+mn-cs"/>
              </a:rPr>
              <a:t>Committee</a:t>
            </a:r>
            <a:endParaRPr lang="de-DE" sz="1200" dirty="0">
              <a:solidFill>
                <a:srgbClr val="006582"/>
              </a:solidFill>
            </a:endParaRPr>
          </a:p>
        </p:txBody>
      </p:sp>
      <p:pic>
        <p:nvPicPr>
          <p:cNvPr id="8" name="Picture 33"/>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7524750" y="115888"/>
            <a:ext cx="1300163" cy="119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85" r:id="rId1"/>
    <p:sldLayoutId id="2147483683" r:id="rId2"/>
    <p:sldLayoutId id="2147483687" r:id="rId3"/>
    <p:sldLayoutId id="2147483689" r:id="rId4"/>
    <p:sldLayoutId id="2147483690" r:id="rId5"/>
  </p:sldLayoutIdLst>
  <p:hf hdr="0" dt="0"/>
  <p:txStyles>
    <p:titleStyle>
      <a:lvl1pPr algn="l" rtl="0" eaLnBrk="1" fontAlgn="base" hangingPunct="1">
        <a:spcBef>
          <a:spcPct val="0"/>
        </a:spcBef>
        <a:spcAft>
          <a:spcPct val="0"/>
        </a:spcAft>
        <a:defRPr sz="2400" b="1">
          <a:solidFill>
            <a:schemeClr val="tx2"/>
          </a:solidFill>
          <a:latin typeface="+mj-lt"/>
          <a:ea typeface="+mj-ea"/>
          <a:cs typeface="+mj-cs"/>
        </a:defRPr>
      </a:lvl1pPr>
      <a:lvl2pPr algn="l" rtl="0" eaLnBrk="1" fontAlgn="base" hangingPunct="1">
        <a:spcBef>
          <a:spcPct val="0"/>
        </a:spcBef>
        <a:spcAft>
          <a:spcPct val="0"/>
        </a:spcAft>
        <a:defRPr sz="2400" b="1">
          <a:solidFill>
            <a:schemeClr val="tx2"/>
          </a:solidFill>
          <a:latin typeface="Arial" charset="0"/>
        </a:defRPr>
      </a:lvl2pPr>
      <a:lvl3pPr algn="l" rtl="0" eaLnBrk="1" fontAlgn="base" hangingPunct="1">
        <a:spcBef>
          <a:spcPct val="0"/>
        </a:spcBef>
        <a:spcAft>
          <a:spcPct val="0"/>
        </a:spcAft>
        <a:defRPr sz="2400" b="1">
          <a:solidFill>
            <a:schemeClr val="tx2"/>
          </a:solidFill>
          <a:latin typeface="Arial" charset="0"/>
        </a:defRPr>
      </a:lvl3pPr>
      <a:lvl4pPr algn="l" rtl="0" eaLnBrk="1" fontAlgn="base" hangingPunct="1">
        <a:spcBef>
          <a:spcPct val="0"/>
        </a:spcBef>
        <a:spcAft>
          <a:spcPct val="0"/>
        </a:spcAft>
        <a:defRPr sz="2400" b="1">
          <a:solidFill>
            <a:schemeClr val="tx2"/>
          </a:solidFill>
          <a:latin typeface="Arial" charset="0"/>
        </a:defRPr>
      </a:lvl4pPr>
      <a:lvl5pPr algn="l" rtl="0" eaLnBrk="1" fontAlgn="base" hangingPunct="1">
        <a:spcBef>
          <a:spcPct val="0"/>
        </a:spcBef>
        <a:spcAft>
          <a:spcPct val="0"/>
        </a:spcAft>
        <a:defRPr sz="2400" b="1">
          <a:solidFill>
            <a:schemeClr val="tx2"/>
          </a:solidFill>
          <a:latin typeface="Arial" charset="0"/>
        </a:defRPr>
      </a:lvl5pPr>
      <a:lvl6pPr marL="457200" algn="l" rtl="0" eaLnBrk="1" fontAlgn="base" hangingPunct="1">
        <a:spcBef>
          <a:spcPct val="0"/>
        </a:spcBef>
        <a:spcAft>
          <a:spcPct val="0"/>
        </a:spcAft>
        <a:defRPr sz="2400" b="1">
          <a:solidFill>
            <a:schemeClr val="tx2"/>
          </a:solidFill>
          <a:latin typeface="Arial" charset="0"/>
        </a:defRPr>
      </a:lvl6pPr>
      <a:lvl7pPr marL="914400" algn="l" rtl="0" eaLnBrk="1" fontAlgn="base" hangingPunct="1">
        <a:spcBef>
          <a:spcPct val="0"/>
        </a:spcBef>
        <a:spcAft>
          <a:spcPct val="0"/>
        </a:spcAft>
        <a:defRPr sz="2400" b="1">
          <a:solidFill>
            <a:schemeClr val="tx2"/>
          </a:solidFill>
          <a:latin typeface="Arial" charset="0"/>
        </a:defRPr>
      </a:lvl7pPr>
      <a:lvl8pPr marL="1371600" algn="l" rtl="0" eaLnBrk="1" fontAlgn="base" hangingPunct="1">
        <a:spcBef>
          <a:spcPct val="0"/>
        </a:spcBef>
        <a:spcAft>
          <a:spcPct val="0"/>
        </a:spcAft>
        <a:defRPr sz="2400" b="1">
          <a:solidFill>
            <a:schemeClr val="tx2"/>
          </a:solidFill>
          <a:latin typeface="Arial" charset="0"/>
        </a:defRPr>
      </a:lvl8pPr>
      <a:lvl9pPr marL="1828800" algn="l" rtl="0" eaLnBrk="1" fontAlgn="base" hangingPunct="1">
        <a:spcBef>
          <a:spcPct val="0"/>
        </a:spcBef>
        <a:spcAft>
          <a:spcPct val="0"/>
        </a:spcAft>
        <a:defRPr sz="2400" b="1">
          <a:solidFill>
            <a:schemeClr val="tx2"/>
          </a:solidFill>
          <a:latin typeface="Arial" charset="0"/>
        </a:defRPr>
      </a:lvl9pPr>
    </p:titleStyle>
    <p:bodyStyle>
      <a:lvl1pPr marL="342900" indent="-342900" algn="l" rtl="0" eaLnBrk="1" fontAlgn="base" hangingPunct="1">
        <a:lnSpc>
          <a:spcPct val="90000"/>
        </a:lnSpc>
        <a:spcBef>
          <a:spcPct val="50000"/>
        </a:spcBef>
        <a:spcAft>
          <a:spcPct val="0"/>
        </a:spcAft>
        <a:buClr>
          <a:srgbClr val="006582"/>
        </a:buClr>
        <a:buFont typeface="Wingdings" pitchFamily="2" charset="2"/>
        <a:buChar char="l"/>
        <a:defRPr sz="1800" b="1">
          <a:solidFill>
            <a:schemeClr val="tx1"/>
          </a:solidFill>
          <a:latin typeface="+mn-lt"/>
          <a:ea typeface="+mn-ea"/>
          <a:cs typeface="+mn-cs"/>
        </a:defRPr>
      </a:lvl1pPr>
      <a:lvl2pPr marL="742950" indent="-285750" algn="l" rtl="0" eaLnBrk="1" fontAlgn="base" hangingPunct="1">
        <a:lnSpc>
          <a:spcPct val="85000"/>
        </a:lnSpc>
        <a:spcBef>
          <a:spcPct val="20000"/>
        </a:spcBef>
        <a:spcAft>
          <a:spcPct val="20000"/>
        </a:spcAft>
        <a:buClr>
          <a:srgbClr val="F49100"/>
        </a:buClr>
        <a:buSzPct val="75000"/>
        <a:buFont typeface="Wingdings" pitchFamily="2" charset="2"/>
        <a:buChar char="£"/>
        <a:defRPr sz="1800">
          <a:solidFill>
            <a:schemeClr val="tx1"/>
          </a:solidFill>
          <a:latin typeface="+mn-lt"/>
        </a:defRPr>
      </a:lvl2pPr>
      <a:lvl3pPr marL="1143000" indent="-228600" algn="l" rtl="0" eaLnBrk="1" fontAlgn="base" hangingPunct="1">
        <a:spcBef>
          <a:spcPct val="20000"/>
        </a:spcBef>
        <a:spcAft>
          <a:spcPct val="0"/>
        </a:spcAft>
        <a:buClr>
          <a:srgbClr val="F49100"/>
        </a:buClr>
        <a:buSzPct val="65000"/>
        <a:buFont typeface="Wingdings" pitchFamily="2" charset="2"/>
        <a:buChar char="l"/>
        <a:defRPr sz="1800">
          <a:solidFill>
            <a:schemeClr val="tx1"/>
          </a:solidFill>
          <a:latin typeface="+mn-lt"/>
        </a:defRPr>
      </a:lvl3pPr>
      <a:lvl4pPr marL="1562100" indent="-228600" algn="l" rtl="0" eaLnBrk="1" fontAlgn="base" hangingPunct="1">
        <a:spcBef>
          <a:spcPct val="20000"/>
        </a:spcBef>
        <a:spcAft>
          <a:spcPct val="0"/>
        </a:spcAft>
        <a:buClr>
          <a:srgbClr val="FF8700"/>
        </a:buClr>
        <a:buChar char="–"/>
        <a:defRPr sz="1800">
          <a:solidFill>
            <a:schemeClr val="tx1"/>
          </a:solidFill>
          <a:latin typeface="+mn-lt"/>
        </a:defRPr>
      </a:lvl4pPr>
      <a:lvl5pPr marL="1981200" indent="-228600" algn="l" rtl="0" eaLnBrk="1" fontAlgn="base" hangingPunct="1">
        <a:spcBef>
          <a:spcPct val="20000"/>
        </a:spcBef>
        <a:spcAft>
          <a:spcPct val="0"/>
        </a:spcAft>
        <a:buChar char="»"/>
        <a:defRPr sz="1400">
          <a:solidFill>
            <a:schemeClr val="tx1"/>
          </a:solidFill>
          <a:latin typeface="+mn-lt"/>
        </a:defRPr>
      </a:lvl5pPr>
      <a:lvl6pPr marL="2438400" indent="-228600" algn="l" rtl="0" eaLnBrk="1" fontAlgn="base" hangingPunct="1">
        <a:spcBef>
          <a:spcPct val="20000"/>
        </a:spcBef>
        <a:spcAft>
          <a:spcPct val="0"/>
        </a:spcAft>
        <a:buChar char="»"/>
        <a:defRPr sz="1400">
          <a:solidFill>
            <a:schemeClr val="tx1"/>
          </a:solidFill>
          <a:latin typeface="+mn-lt"/>
        </a:defRPr>
      </a:lvl6pPr>
      <a:lvl7pPr marL="2895600" indent="-228600" algn="l" rtl="0" eaLnBrk="1" fontAlgn="base" hangingPunct="1">
        <a:spcBef>
          <a:spcPct val="20000"/>
        </a:spcBef>
        <a:spcAft>
          <a:spcPct val="0"/>
        </a:spcAft>
        <a:buChar char="»"/>
        <a:defRPr sz="1400">
          <a:solidFill>
            <a:schemeClr val="tx1"/>
          </a:solidFill>
          <a:latin typeface="+mn-lt"/>
        </a:defRPr>
      </a:lvl7pPr>
      <a:lvl8pPr marL="3352800" indent="-228600" algn="l" rtl="0" eaLnBrk="1" fontAlgn="base" hangingPunct="1">
        <a:spcBef>
          <a:spcPct val="20000"/>
        </a:spcBef>
        <a:spcAft>
          <a:spcPct val="0"/>
        </a:spcAft>
        <a:buChar char="»"/>
        <a:defRPr sz="1400">
          <a:solidFill>
            <a:schemeClr val="tx1"/>
          </a:solidFill>
          <a:latin typeface="+mn-lt"/>
        </a:defRPr>
      </a:lvl8pPr>
      <a:lvl9pPr marL="3810000" indent="-228600" algn="l" rtl="0" eaLnBrk="1" fontAlgn="base" hangingPunct="1">
        <a:spcBef>
          <a:spcPct val="20000"/>
        </a:spcBef>
        <a:spcAft>
          <a:spcPct val="0"/>
        </a:spcAft>
        <a:buChar char="»"/>
        <a:defRPr sz="14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body" idx="4294967295"/>
          </p:nvPr>
        </p:nvSpPr>
        <p:spPr>
          <a:xfrm>
            <a:off x="395288" y="1556792"/>
            <a:ext cx="8353425" cy="2304008"/>
          </a:xfrm>
          <a:prstGeom prst="rect">
            <a:avLst/>
          </a:prstGeom>
          <a:solidFill>
            <a:schemeClr val="bg1">
              <a:lumMod val="95000"/>
            </a:schemeClr>
          </a:solidFill>
        </p:spPr>
        <p:txBody>
          <a:bodyPr/>
          <a:lstStyle/>
          <a:p>
            <a:pPr>
              <a:buFont typeface="Wingdings" pitchFamily="2" charset="2"/>
              <a:buNone/>
            </a:pPr>
            <a:endParaRPr lang="en-GB" altLang="zh-CN" sz="1100" b="1" dirty="0">
              <a:latin typeface="Arial" charset="0"/>
              <a:ea typeface="宋体" pitchFamily="2" charset="-122"/>
            </a:endParaRPr>
          </a:p>
          <a:p>
            <a:pPr>
              <a:buFont typeface="Wingdings" pitchFamily="2" charset="2"/>
              <a:buNone/>
            </a:pPr>
            <a:r>
              <a:rPr lang="en-GB" altLang="zh-CN" sz="1100" b="1" dirty="0">
                <a:solidFill>
                  <a:schemeClr val="accent1"/>
                </a:solidFill>
                <a:latin typeface="Arial" charset="0"/>
                <a:ea typeface="宋体" pitchFamily="2" charset="-122"/>
              </a:rPr>
              <a:t>	</a:t>
            </a:r>
            <a:r>
              <a:rPr lang="en-GB" altLang="zh-CN" sz="2000" b="1" dirty="0">
                <a:solidFill>
                  <a:schemeClr val="accent1"/>
                </a:solidFill>
                <a:latin typeface="Arial" charset="0"/>
                <a:ea typeface="宋体" pitchFamily="2" charset="-122"/>
              </a:rPr>
              <a:t>Agrievolution Business Barometer</a:t>
            </a:r>
          </a:p>
          <a:p>
            <a:pPr>
              <a:buNone/>
            </a:pPr>
            <a:r>
              <a:rPr lang="en-GB" altLang="zh-CN" sz="2000" b="1" dirty="0">
                <a:latin typeface="Arial" charset="0"/>
                <a:ea typeface="宋体" pitchFamily="2" charset="-122"/>
              </a:rPr>
              <a:t>	Public e</a:t>
            </a:r>
            <a:r>
              <a:rPr lang="en-GB" altLang="zh-CN" dirty="0">
                <a:latin typeface="Arial" charset="0"/>
                <a:ea typeface="宋体" pitchFamily="2" charset="-122"/>
              </a:rPr>
              <a:t>xcerpt of the survey </a:t>
            </a:r>
          </a:p>
          <a:p>
            <a:pPr>
              <a:lnSpc>
                <a:spcPct val="100000"/>
              </a:lnSpc>
              <a:spcBef>
                <a:spcPct val="0"/>
              </a:spcBef>
              <a:buFont typeface="Wingdings" pitchFamily="2" charset="2"/>
              <a:buNone/>
            </a:pPr>
            <a:r>
              <a:rPr lang="en-GB" altLang="zh-CN" dirty="0">
                <a:latin typeface="Arial" charset="0"/>
                <a:ea typeface="宋体" pitchFamily="2" charset="-122"/>
              </a:rPr>
              <a:t>	on the worldwide development of the agricultural machinery business</a:t>
            </a:r>
          </a:p>
          <a:p>
            <a:pPr>
              <a:buNone/>
            </a:pPr>
            <a:r>
              <a:rPr lang="en-GB" altLang="zh-CN" sz="2000" dirty="0">
                <a:latin typeface="Arial" charset="0"/>
                <a:ea typeface="宋体" pitchFamily="2" charset="-122"/>
              </a:rPr>
              <a:t>	</a:t>
            </a:r>
            <a:r>
              <a:rPr lang="en-GB" altLang="zh-CN" sz="2000" b="0" dirty="0">
                <a:latin typeface="Arial" charset="0"/>
                <a:ea typeface="宋体" pitchFamily="2" charset="-122"/>
              </a:rPr>
              <a:t>November</a:t>
            </a:r>
            <a:r>
              <a:rPr lang="en-GB" altLang="zh-CN" b="0" dirty="0">
                <a:latin typeface="Arial" charset="0"/>
                <a:ea typeface="宋体" pitchFamily="2" charset="-122"/>
              </a:rPr>
              <a:t> 2020</a:t>
            </a:r>
          </a:p>
          <a:p>
            <a:pPr>
              <a:buFont typeface="Wingdings" pitchFamily="2" charset="2"/>
              <a:buNone/>
            </a:pPr>
            <a:r>
              <a:rPr lang="en-GB" altLang="zh-CN" dirty="0">
                <a:latin typeface="Arial" charset="0"/>
                <a:ea typeface="宋体" pitchFamily="2" charset="-122"/>
              </a:rPr>
              <a:t>	</a:t>
            </a:r>
            <a:r>
              <a:rPr lang="en-GB" altLang="zh-CN" b="0" dirty="0">
                <a:latin typeface="Arial" charset="0"/>
                <a:ea typeface="宋体" pitchFamily="2" charset="-122"/>
              </a:rPr>
              <a:t>22</a:t>
            </a:r>
            <a:r>
              <a:rPr lang="en-GB" altLang="zh-CN" b="0" baseline="30000" dirty="0">
                <a:latin typeface="Arial" charset="0"/>
                <a:ea typeface="宋体" pitchFamily="2" charset="-122"/>
              </a:rPr>
              <a:t>nd</a:t>
            </a:r>
            <a:r>
              <a:rPr lang="en-GB" altLang="zh-CN" b="0" dirty="0">
                <a:latin typeface="Arial" charset="0"/>
                <a:ea typeface="宋体" pitchFamily="2" charset="-122"/>
              </a:rPr>
              <a:t> edition</a:t>
            </a:r>
          </a:p>
        </p:txBody>
      </p:sp>
      <p:pic>
        <p:nvPicPr>
          <p:cNvPr id="317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861048"/>
            <a:ext cx="8352928" cy="26126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44746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rafik 8">
            <a:extLst>
              <a:ext uri="{FF2B5EF4-FFF2-40B4-BE49-F238E27FC236}">
                <a16:creationId xmlns:a16="http://schemas.microsoft.com/office/drawing/2014/main" id="{F98BA731-64C5-4386-A2FF-ED8A06421771}"/>
              </a:ext>
            </a:extLst>
          </p:cNvPr>
          <p:cNvPicPr>
            <a:picLocks noChangeAspect="1"/>
          </p:cNvPicPr>
          <p:nvPr/>
        </p:nvPicPr>
        <p:blipFill>
          <a:blip r:embed="rId3"/>
          <a:stretch>
            <a:fillRect/>
          </a:stretch>
        </p:blipFill>
        <p:spPr>
          <a:xfrm>
            <a:off x="330145" y="1484779"/>
            <a:ext cx="8496944" cy="4879532"/>
          </a:xfrm>
          <a:prstGeom prst="rect">
            <a:avLst/>
          </a:prstGeom>
        </p:spPr>
      </p:pic>
      <p:sp>
        <p:nvSpPr>
          <p:cNvPr id="10" name="Titel 1">
            <a:extLst>
              <a:ext uri="{FF2B5EF4-FFF2-40B4-BE49-F238E27FC236}">
                <a16:creationId xmlns:a16="http://schemas.microsoft.com/office/drawing/2014/main" id="{7225B3E0-27B6-4467-83D2-E907DFA5ED20}"/>
              </a:ext>
            </a:extLst>
          </p:cNvPr>
          <p:cNvSpPr>
            <a:spLocks noGrp="1"/>
          </p:cNvSpPr>
          <p:nvPr>
            <p:ph type="title"/>
          </p:nvPr>
        </p:nvSpPr>
        <p:spPr>
          <a:xfrm>
            <a:off x="239489" y="558800"/>
            <a:ext cx="6708775" cy="762000"/>
          </a:xfrm>
        </p:spPr>
        <p:txBody>
          <a:bodyPr/>
          <a:lstStyle/>
          <a:p>
            <a:r>
              <a:rPr lang="de-DE" dirty="0"/>
              <a:t>Market Outlook</a:t>
            </a:r>
            <a:endParaRPr lang="de-DE" b="0" dirty="0"/>
          </a:p>
        </p:txBody>
      </p:sp>
      <p:sp>
        <p:nvSpPr>
          <p:cNvPr id="8" name="Textfeld 7">
            <a:extLst>
              <a:ext uri="{FF2B5EF4-FFF2-40B4-BE49-F238E27FC236}">
                <a16:creationId xmlns:a16="http://schemas.microsoft.com/office/drawing/2014/main" id="{F94FA2FC-E784-4DB4-9F02-A49201B7F335}"/>
              </a:ext>
            </a:extLst>
          </p:cNvPr>
          <p:cNvSpPr txBox="1"/>
          <p:nvPr/>
        </p:nvSpPr>
        <p:spPr>
          <a:xfrm>
            <a:off x="6228184" y="5016137"/>
            <a:ext cx="2160240" cy="717119"/>
          </a:xfrm>
          <a:prstGeom prst="rect">
            <a:avLst/>
          </a:prstGeom>
          <a:solidFill>
            <a:srgbClr val="C0D9E0"/>
          </a:solidFill>
        </p:spPr>
        <p:txBody>
          <a:bodyPr wrap="square" rtlCol="0">
            <a:spAutoFit/>
          </a:bodyPr>
          <a:lstStyle/>
          <a:p>
            <a:r>
              <a:rPr lang="de-DE" sz="700" b="0" dirty="0"/>
              <a:t>Note: </a:t>
            </a:r>
            <a:r>
              <a:rPr lang="de-DE" sz="700" b="0" dirty="0" err="1"/>
              <a:t>this</a:t>
            </a:r>
            <a:r>
              <a:rPr lang="de-DE" sz="700" b="0" dirty="0"/>
              <a:t> </a:t>
            </a:r>
            <a:r>
              <a:rPr lang="de-DE" sz="700" b="0" dirty="0" err="1"/>
              <a:t>is</a:t>
            </a:r>
            <a:r>
              <a:rPr lang="de-DE" sz="700" b="0" dirty="0"/>
              <a:t> </a:t>
            </a:r>
            <a:r>
              <a:rPr lang="de-DE" sz="700" b="0" dirty="0" err="1"/>
              <a:t>only</a:t>
            </a:r>
            <a:r>
              <a:rPr lang="de-DE" sz="700" b="0" dirty="0"/>
              <a:t> a </a:t>
            </a:r>
            <a:r>
              <a:rPr lang="de-DE" sz="700" b="0" dirty="0" err="1"/>
              <a:t>trend</a:t>
            </a:r>
            <a:r>
              <a:rPr lang="de-DE" sz="700" b="0" dirty="0"/>
              <a:t> </a:t>
            </a:r>
            <a:r>
              <a:rPr lang="de-DE" sz="700" b="0" dirty="0" err="1"/>
              <a:t>indication</a:t>
            </a:r>
            <a:r>
              <a:rPr lang="de-DE" sz="700" b="0" dirty="0"/>
              <a:t> </a:t>
            </a:r>
            <a:r>
              <a:rPr lang="de-DE" sz="700" b="0" dirty="0" err="1"/>
              <a:t>according</a:t>
            </a:r>
            <a:r>
              <a:rPr lang="de-DE" sz="700" b="0" dirty="0"/>
              <a:t> </a:t>
            </a:r>
            <a:r>
              <a:rPr lang="de-DE" sz="700" b="0" dirty="0" err="1"/>
              <a:t>to</a:t>
            </a:r>
            <a:r>
              <a:rPr lang="de-DE" sz="700" b="0" dirty="0"/>
              <a:t> </a:t>
            </a:r>
            <a:r>
              <a:rPr lang="de-DE" sz="700" b="0" dirty="0" err="1"/>
              <a:t>weighted</a:t>
            </a:r>
            <a:r>
              <a:rPr lang="de-DE" sz="700" b="0" dirty="0"/>
              <a:t> </a:t>
            </a:r>
            <a:r>
              <a:rPr lang="de-DE" sz="700" b="0" dirty="0" err="1"/>
              <a:t>majorities</a:t>
            </a:r>
            <a:r>
              <a:rPr lang="de-DE" sz="700" b="0" dirty="0"/>
              <a:t> </a:t>
            </a:r>
          </a:p>
          <a:p>
            <a:r>
              <a:rPr lang="en-US" sz="700" b="0" dirty="0"/>
              <a:t>negative index = majority of respondents expect the market to perform below the previous year´s level, </a:t>
            </a:r>
          </a:p>
          <a:p>
            <a:r>
              <a:rPr lang="en-US" sz="700" b="0" dirty="0"/>
              <a:t>positive index = majority expect it above</a:t>
            </a:r>
            <a:endParaRPr lang="de-DE" sz="700" b="0" dirty="0"/>
          </a:p>
        </p:txBody>
      </p:sp>
    </p:spTree>
    <p:extLst>
      <p:ext uri="{BB962C8B-B14F-4D97-AF65-F5344CB8AC3E}">
        <p14:creationId xmlns:p14="http://schemas.microsoft.com/office/powerpoint/2010/main" val="2137757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000" dirty="0">
                <a:solidFill>
                  <a:schemeClr val="accent1"/>
                </a:solidFill>
              </a:rPr>
              <a:t>What </a:t>
            </a:r>
            <a:r>
              <a:rPr lang="de-DE" sz="2000" dirty="0" err="1">
                <a:solidFill>
                  <a:schemeClr val="accent1"/>
                </a:solidFill>
              </a:rPr>
              <a:t>is</a:t>
            </a:r>
            <a:r>
              <a:rPr lang="de-DE" sz="2000" dirty="0">
                <a:solidFill>
                  <a:schemeClr val="accent1"/>
                </a:solidFill>
              </a:rPr>
              <a:t> </a:t>
            </a:r>
            <a:r>
              <a:rPr lang="de-DE" sz="2000" dirty="0" err="1">
                <a:solidFill>
                  <a:schemeClr val="accent1"/>
                </a:solidFill>
              </a:rPr>
              <a:t>the</a:t>
            </a:r>
            <a:r>
              <a:rPr lang="de-DE" sz="2000" dirty="0">
                <a:solidFill>
                  <a:schemeClr val="accent1"/>
                </a:solidFill>
              </a:rPr>
              <a:t> </a:t>
            </a:r>
            <a:r>
              <a:rPr lang="de-DE" sz="2000" dirty="0" err="1">
                <a:solidFill>
                  <a:schemeClr val="accent1"/>
                </a:solidFill>
              </a:rPr>
              <a:t>Agrievolution</a:t>
            </a:r>
            <a:r>
              <a:rPr lang="de-DE" sz="2000" dirty="0">
                <a:solidFill>
                  <a:schemeClr val="accent1"/>
                </a:solidFill>
              </a:rPr>
              <a:t> Business Barometer?</a:t>
            </a:r>
          </a:p>
        </p:txBody>
      </p:sp>
      <p:sp>
        <p:nvSpPr>
          <p:cNvPr id="4" name="Rectangle 4"/>
          <p:cNvSpPr>
            <a:spLocks noGrp="1" noChangeArrowheads="1"/>
          </p:cNvSpPr>
          <p:nvPr>
            <p:ph type="body" sz="quarter" idx="12"/>
          </p:nvPr>
        </p:nvSpPr>
        <p:spPr>
          <a:noFill/>
        </p:spPr>
        <p:txBody>
          <a:bodyPr/>
          <a:lstStyle/>
          <a:p>
            <a:pPr marL="0" indent="0">
              <a:lnSpc>
                <a:spcPct val="100000"/>
              </a:lnSpc>
              <a:spcBef>
                <a:spcPts val="0"/>
              </a:spcBef>
              <a:spcAft>
                <a:spcPts val="1200"/>
              </a:spcAft>
              <a:buNone/>
            </a:pPr>
            <a:r>
              <a:rPr lang="de-DE" sz="1400" dirty="0">
                <a:latin typeface="Arial" charset="0"/>
              </a:rPr>
              <a:t>A </a:t>
            </a:r>
            <a:r>
              <a:rPr lang="de-DE" sz="1400" dirty="0" err="1">
                <a:latin typeface="Arial" charset="0"/>
              </a:rPr>
              <a:t>survey</a:t>
            </a:r>
            <a:r>
              <a:rPr lang="de-DE" sz="1400" dirty="0">
                <a:latin typeface="Arial" charset="0"/>
              </a:rPr>
              <a:t> </a:t>
            </a:r>
            <a:r>
              <a:rPr lang="de-DE" sz="1400" dirty="0" err="1">
                <a:latin typeface="Arial" charset="0"/>
              </a:rPr>
              <a:t>within</a:t>
            </a:r>
            <a:r>
              <a:rPr lang="de-DE" sz="1400" dirty="0">
                <a:latin typeface="Arial" charset="0"/>
              </a:rPr>
              <a:t> </a:t>
            </a:r>
            <a:r>
              <a:rPr lang="de-DE" sz="1400" dirty="0" err="1">
                <a:latin typeface="Arial" charset="0"/>
              </a:rPr>
              <a:t>senior</a:t>
            </a:r>
            <a:r>
              <a:rPr lang="de-DE" sz="1400" dirty="0">
                <a:latin typeface="Arial" charset="0"/>
              </a:rPr>
              <a:t> </a:t>
            </a:r>
            <a:r>
              <a:rPr lang="de-DE" sz="1400" dirty="0" err="1">
                <a:latin typeface="Arial" charset="0"/>
              </a:rPr>
              <a:t>management</a:t>
            </a:r>
            <a:r>
              <a:rPr lang="de-DE" sz="1400" dirty="0">
                <a:latin typeface="Arial" charset="0"/>
              </a:rPr>
              <a:t> </a:t>
            </a:r>
            <a:r>
              <a:rPr lang="de-DE" sz="1400" dirty="0" err="1">
                <a:latin typeface="Arial" charset="0"/>
              </a:rPr>
              <a:t>of</a:t>
            </a:r>
            <a:r>
              <a:rPr lang="de-DE" sz="1400" dirty="0">
                <a:latin typeface="Arial" charset="0"/>
              </a:rPr>
              <a:t> the global </a:t>
            </a:r>
            <a:r>
              <a:rPr lang="de-DE" sz="1400" dirty="0" err="1">
                <a:latin typeface="Arial" charset="0"/>
              </a:rPr>
              <a:t>agricultural</a:t>
            </a:r>
            <a:r>
              <a:rPr lang="de-DE" sz="1400" dirty="0">
                <a:latin typeface="Arial" charset="0"/>
              </a:rPr>
              <a:t> </a:t>
            </a:r>
            <a:r>
              <a:rPr lang="de-DE" sz="1400" dirty="0" err="1">
                <a:latin typeface="Arial" charset="0"/>
              </a:rPr>
              <a:t>machinery</a:t>
            </a:r>
            <a:r>
              <a:rPr lang="de-DE" sz="1400" dirty="0">
                <a:latin typeface="Arial" charset="0"/>
              </a:rPr>
              <a:t> </a:t>
            </a:r>
            <a:r>
              <a:rPr lang="de-DE" sz="1400" dirty="0" err="1">
                <a:latin typeface="Arial" charset="0"/>
              </a:rPr>
              <a:t>industry</a:t>
            </a:r>
            <a:r>
              <a:rPr lang="de-DE" sz="1400" dirty="0">
                <a:latin typeface="Arial" charset="0"/>
              </a:rPr>
              <a:t> </a:t>
            </a:r>
            <a:r>
              <a:rPr lang="de-DE" sz="1400" b="0" dirty="0">
                <a:latin typeface="Arial" charset="0"/>
              </a:rPr>
              <a:t>(ca. 87% </a:t>
            </a:r>
            <a:r>
              <a:rPr lang="de-DE" sz="1400" b="0" dirty="0" err="1">
                <a:latin typeface="Arial" charset="0"/>
              </a:rPr>
              <a:t>manufacturers</a:t>
            </a:r>
            <a:r>
              <a:rPr lang="de-DE" sz="1400" b="0" dirty="0">
                <a:latin typeface="Arial" charset="0"/>
              </a:rPr>
              <a:t> and 13% </a:t>
            </a:r>
            <a:r>
              <a:rPr lang="de-DE" sz="1400" b="0" dirty="0" err="1">
                <a:latin typeface="Arial" charset="0"/>
              </a:rPr>
              <a:t>distributers</a:t>
            </a:r>
            <a:r>
              <a:rPr lang="de-DE" sz="1400" b="0" dirty="0">
                <a:latin typeface="Arial" charset="0"/>
              </a:rPr>
              <a:t>) </a:t>
            </a:r>
          </a:p>
          <a:p>
            <a:pPr marL="0" indent="0">
              <a:lnSpc>
                <a:spcPct val="100000"/>
              </a:lnSpc>
              <a:spcBef>
                <a:spcPts val="0"/>
              </a:spcBef>
              <a:spcAft>
                <a:spcPts val="1200"/>
              </a:spcAft>
              <a:buNone/>
            </a:pPr>
            <a:r>
              <a:rPr lang="de-DE" sz="1400" dirty="0">
                <a:latin typeface="Arial" charset="0"/>
              </a:rPr>
              <a:t>Project </a:t>
            </a:r>
            <a:r>
              <a:rPr lang="de-DE" sz="1400" dirty="0" err="1">
                <a:latin typeface="Arial" charset="0"/>
              </a:rPr>
              <a:t>managed</a:t>
            </a:r>
            <a:r>
              <a:rPr lang="de-DE" sz="1400" dirty="0">
                <a:latin typeface="Arial" charset="0"/>
              </a:rPr>
              <a:t> </a:t>
            </a:r>
            <a:r>
              <a:rPr lang="de-DE" sz="1400" dirty="0" err="1">
                <a:latin typeface="Arial" charset="0"/>
              </a:rPr>
              <a:t>under</a:t>
            </a:r>
            <a:r>
              <a:rPr lang="de-DE" sz="1400" dirty="0">
                <a:latin typeface="Arial" charset="0"/>
              </a:rPr>
              <a:t> the </a:t>
            </a:r>
            <a:r>
              <a:rPr lang="de-DE" sz="1400" dirty="0" err="1">
                <a:latin typeface="Arial" charset="0"/>
              </a:rPr>
              <a:t>umbrella</a:t>
            </a:r>
            <a:r>
              <a:rPr lang="de-DE" sz="1400" dirty="0">
                <a:latin typeface="Arial" charset="0"/>
              </a:rPr>
              <a:t> </a:t>
            </a:r>
            <a:r>
              <a:rPr lang="de-DE" sz="1400" dirty="0" err="1">
                <a:latin typeface="Arial" charset="0"/>
              </a:rPr>
              <a:t>of</a:t>
            </a:r>
            <a:r>
              <a:rPr lang="de-DE" sz="1400" dirty="0">
                <a:latin typeface="Arial" charset="0"/>
              </a:rPr>
              <a:t> </a:t>
            </a:r>
            <a:r>
              <a:rPr lang="de-DE" sz="1400" dirty="0" err="1">
                <a:latin typeface="Arial" charset="0"/>
              </a:rPr>
              <a:t>Agrievolution</a:t>
            </a:r>
            <a:r>
              <a:rPr lang="de-DE" sz="1400" dirty="0">
                <a:latin typeface="Arial" charset="0"/>
              </a:rPr>
              <a:t> </a:t>
            </a:r>
            <a:r>
              <a:rPr lang="de-DE" sz="1400" b="0" dirty="0">
                <a:latin typeface="Arial" charset="0"/>
              </a:rPr>
              <a:t>(global </a:t>
            </a:r>
            <a:r>
              <a:rPr lang="de-DE" sz="1400" b="0" dirty="0" err="1">
                <a:latin typeface="Arial" charset="0"/>
              </a:rPr>
              <a:t>association</a:t>
            </a:r>
            <a:r>
              <a:rPr lang="de-DE" sz="1400" b="0" dirty="0">
                <a:latin typeface="Arial" charset="0"/>
              </a:rPr>
              <a:t> </a:t>
            </a:r>
            <a:r>
              <a:rPr lang="de-DE" sz="1400" b="0" dirty="0" err="1">
                <a:latin typeface="Arial" charset="0"/>
              </a:rPr>
              <a:t>network</a:t>
            </a:r>
            <a:r>
              <a:rPr lang="de-DE" sz="1400" b="0" dirty="0">
                <a:latin typeface="Arial" charset="0"/>
              </a:rPr>
              <a:t> </a:t>
            </a:r>
            <a:r>
              <a:rPr lang="de-DE" sz="1400" b="0" dirty="0" err="1">
                <a:latin typeface="Arial" charset="0"/>
              </a:rPr>
              <a:t>for</a:t>
            </a:r>
            <a:r>
              <a:rPr lang="de-DE" sz="1400" b="0" dirty="0">
                <a:latin typeface="Arial" charset="0"/>
              </a:rPr>
              <a:t> the </a:t>
            </a:r>
            <a:r>
              <a:rPr lang="de-DE" sz="1400" b="0" dirty="0" err="1">
                <a:latin typeface="Arial" charset="0"/>
              </a:rPr>
              <a:t>agricultural</a:t>
            </a:r>
            <a:r>
              <a:rPr lang="de-DE" sz="1400" b="0" dirty="0">
                <a:latin typeface="Arial" charset="0"/>
              </a:rPr>
              <a:t> </a:t>
            </a:r>
            <a:r>
              <a:rPr lang="de-DE" sz="1400" b="0" dirty="0" err="1">
                <a:latin typeface="Arial" charset="0"/>
              </a:rPr>
              <a:t>machinery</a:t>
            </a:r>
            <a:r>
              <a:rPr lang="de-DE" sz="1400" b="0" dirty="0">
                <a:latin typeface="Arial" charset="0"/>
              </a:rPr>
              <a:t> </a:t>
            </a:r>
            <a:r>
              <a:rPr lang="de-DE" sz="1400" b="0" dirty="0" err="1">
                <a:latin typeface="Arial" charset="0"/>
              </a:rPr>
              <a:t>industry</a:t>
            </a:r>
            <a:r>
              <a:rPr lang="de-DE" sz="1400" b="0" dirty="0">
                <a:latin typeface="Arial" charset="0"/>
              </a:rPr>
              <a:t>)  </a:t>
            </a:r>
          </a:p>
          <a:p>
            <a:pPr marL="0" indent="0">
              <a:lnSpc>
                <a:spcPct val="100000"/>
              </a:lnSpc>
              <a:spcBef>
                <a:spcPts val="0"/>
              </a:spcBef>
              <a:spcAft>
                <a:spcPts val="1200"/>
              </a:spcAft>
              <a:buNone/>
            </a:pPr>
            <a:r>
              <a:rPr lang="de-DE" sz="1400" dirty="0">
                <a:latin typeface="Arial" charset="0"/>
              </a:rPr>
              <a:t>194 </a:t>
            </a:r>
            <a:r>
              <a:rPr lang="de-DE" sz="1400" dirty="0" err="1">
                <a:latin typeface="Arial" charset="0"/>
              </a:rPr>
              <a:t>participants</a:t>
            </a:r>
            <a:r>
              <a:rPr lang="de-DE" sz="1400" dirty="0">
                <a:latin typeface="Arial" charset="0"/>
              </a:rPr>
              <a:t> from (Western) Europe </a:t>
            </a:r>
            <a:r>
              <a:rPr lang="de-DE" sz="1400" b="0" dirty="0">
                <a:latin typeface="Arial" charset="0"/>
              </a:rPr>
              <a:t>(</a:t>
            </a:r>
            <a:r>
              <a:rPr lang="de-DE" sz="1400" b="0" dirty="0" err="1">
                <a:latin typeface="Arial" charset="0"/>
              </a:rPr>
              <a:t>by</a:t>
            </a:r>
            <a:r>
              <a:rPr lang="de-DE" sz="1400" b="0" dirty="0">
                <a:latin typeface="Arial" charset="0"/>
              </a:rPr>
              <a:t> CEMA </a:t>
            </a:r>
            <a:r>
              <a:rPr lang="de-DE" sz="1400" b="0" dirty="0" err="1">
                <a:latin typeface="Arial" charset="0"/>
              </a:rPr>
              <a:t>with</a:t>
            </a:r>
            <a:r>
              <a:rPr lang="de-DE" sz="1400" b="0" dirty="0">
                <a:latin typeface="Arial" charset="0"/>
              </a:rPr>
              <a:t> the </a:t>
            </a:r>
            <a:r>
              <a:rPr lang="de-DE" sz="1400" b="0" dirty="0" err="1">
                <a:latin typeface="Arial" charset="0"/>
              </a:rPr>
              <a:t>results</a:t>
            </a:r>
            <a:r>
              <a:rPr lang="de-DE" sz="1400" b="0" dirty="0">
                <a:latin typeface="Arial" charset="0"/>
              </a:rPr>
              <a:t> </a:t>
            </a:r>
            <a:r>
              <a:rPr lang="de-DE" sz="1400" b="0" dirty="0" err="1">
                <a:latin typeface="Arial" charset="0"/>
              </a:rPr>
              <a:t>of</a:t>
            </a:r>
            <a:r>
              <a:rPr lang="de-DE" sz="1400" b="0" dirty="0">
                <a:latin typeface="Arial" charset="0"/>
              </a:rPr>
              <a:t> </a:t>
            </a:r>
            <a:r>
              <a:rPr lang="de-DE" sz="1400" b="0" dirty="0" err="1">
                <a:latin typeface="Arial" charset="0"/>
              </a:rPr>
              <a:t>its</a:t>
            </a:r>
            <a:r>
              <a:rPr lang="de-DE" sz="1400" b="0" dirty="0">
                <a:latin typeface="Arial" charset="0"/>
              </a:rPr>
              <a:t> separate </a:t>
            </a:r>
            <a:r>
              <a:rPr lang="de-DE" sz="1400" b="0" dirty="0" err="1">
                <a:latin typeface="Arial" charset="0"/>
              </a:rPr>
              <a:t>monthly</a:t>
            </a:r>
            <a:r>
              <a:rPr lang="de-DE" sz="1400" b="0" dirty="0">
                <a:latin typeface="Arial" charset="0"/>
              </a:rPr>
              <a:t> </a:t>
            </a:r>
            <a:r>
              <a:rPr lang="de-DE" sz="1400" b="0" dirty="0" err="1">
                <a:latin typeface="Arial" charset="0"/>
              </a:rPr>
              <a:t>survey</a:t>
            </a:r>
            <a:r>
              <a:rPr lang="de-DE" sz="1400" b="0" dirty="0">
                <a:latin typeface="Arial" charset="0"/>
              </a:rPr>
              <a:t>)</a:t>
            </a:r>
            <a:r>
              <a:rPr lang="de-DE" sz="1400" dirty="0">
                <a:latin typeface="Arial" charset="0"/>
              </a:rPr>
              <a:t>, Japan, Russia, Turkey and the United States</a:t>
            </a:r>
          </a:p>
          <a:p>
            <a:pPr marL="0" indent="0">
              <a:lnSpc>
                <a:spcPct val="100000"/>
              </a:lnSpc>
              <a:spcBef>
                <a:spcPts val="0"/>
              </a:spcBef>
              <a:spcAft>
                <a:spcPts val="1200"/>
              </a:spcAft>
              <a:buNone/>
            </a:pPr>
            <a:r>
              <a:rPr lang="de-DE" sz="1400" dirty="0" err="1">
                <a:latin typeface="Arial" charset="0"/>
              </a:rPr>
              <a:t>Implemented</a:t>
            </a:r>
            <a:r>
              <a:rPr lang="de-DE" sz="1400" dirty="0">
                <a:latin typeface="Arial" charset="0"/>
              </a:rPr>
              <a:t> </a:t>
            </a:r>
            <a:r>
              <a:rPr lang="de-DE" sz="1400" dirty="0" err="1">
                <a:latin typeface="Arial" charset="0"/>
              </a:rPr>
              <a:t>by</a:t>
            </a:r>
            <a:r>
              <a:rPr lang="de-DE" sz="1400" dirty="0">
                <a:latin typeface="Arial" charset="0"/>
              </a:rPr>
              <a:t> the </a:t>
            </a:r>
            <a:r>
              <a:rPr lang="de-DE" sz="1400" dirty="0" err="1">
                <a:latin typeface="Arial" charset="0"/>
              </a:rPr>
              <a:t>correspondent</a:t>
            </a:r>
            <a:r>
              <a:rPr lang="de-DE" sz="1400" dirty="0">
                <a:latin typeface="Arial" charset="0"/>
              </a:rPr>
              <a:t> national </a:t>
            </a:r>
            <a:r>
              <a:rPr lang="de-DE" sz="1400" dirty="0" err="1">
                <a:latin typeface="Arial" charset="0"/>
              </a:rPr>
              <a:t>associations</a:t>
            </a:r>
            <a:r>
              <a:rPr lang="de-DE" sz="1400" dirty="0">
                <a:latin typeface="Arial" charset="0"/>
              </a:rPr>
              <a:t> </a:t>
            </a:r>
          </a:p>
          <a:p>
            <a:pPr marL="0" indent="0">
              <a:lnSpc>
                <a:spcPct val="100000"/>
              </a:lnSpc>
              <a:spcBef>
                <a:spcPts val="0"/>
              </a:spcBef>
              <a:spcAft>
                <a:spcPts val="1200"/>
              </a:spcAft>
              <a:buNone/>
            </a:pPr>
            <a:r>
              <a:rPr lang="de-DE" sz="1400" dirty="0">
                <a:latin typeface="Arial" charset="0"/>
              </a:rPr>
              <a:t>Project </a:t>
            </a:r>
            <a:r>
              <a:rPr lang="de-DE" sz="1400" dirty="0" err="1">
                <a:latin typeface="Arial" charset="0"/>
              </a:rPr>
              <a:t>lead</a:t>
            </a:r>
            <a:r>
              <a:rPr lang="de-DE" sz="1400" dirty="0">
                <a:latin typeface="Arial" charset="0"/>
              </a:rPr>
              <a:t> and </a:t>
            </a:r>
            <a:r>
              <a:rPr lang="de-DE" sz="1400" dirty="0" err="1">
                <a:latin typeface="Arial" charset="0"/>
              </a:rPr>
              <a:t>summary</a:t>
            </a:r>
            <a:r>
              <a:rPr lang="de-DE" sz="1400" dirty="0">
                <a:latin typeface="Arial" charset="0"/>
              </a:rPr>
              <a:t> </a:t>
            </a:r>
            <a:r>
              <a:rPr lang="de-DE" sz="1400" dirty="0" err="1">
                <a:latin typeface="Arial" charset="0"/>
              </a:rPr>
              <a:t>of</a:t>
            </a:r>
            <a:r>
              <a:rPr lang="de-DE" sz="1400" dirty="0">
                <a:latin typeface="Arial" charset="0"/>
              </a:rPr>
              <a:t> the </a:t>
            </a:r>
            <a:r>
              <a:rPr lang="de-DE" sz="1400" dirty="0" err="1">
                <a:latin typeface="Arial" charset="0"/>
              </a:rPr>
              <a:t>results</a:t>
            </a:r>
            <a:r>
              <a:rPr lang="de-DE" sz="1400" dirty="0">
                <a:latin typeface="Arial" charset="0"/>
              </a:rPr>
              <a:t>: VDMA </a:t>
            </a:r>
            <a:r>
              <a:rPr lang="de-DE" sz="1400" b="0" dirty="0">
                <a:latin typeface="Arial" charset="0"/>
              </a:rPr>
              <a:t>(Germany) </a:t>
            </a:r>
          </a:p>
          <a:p>
            <a:pPr marL="0" indent="0">
              <a:lnSpc>
                <a:spcPct val="100000"/>
              </a:lnSpc>
              <a:spcBef>
                <a:spcPts val="0"/>
              </a:spcBef>
              <a:spcAft>
                <a:spcPts val="1200"/>
              </a:spcAft>
              <a:buNone/>
            </a:pPr>
            <a:r>
              <a:rPr lang="de-DE" sz="1400" dirty="0" err="1">
                <a:latin typeface="Arial" charset="0"/>
              </a:rPr>
              <a:t>Objective</a:t>
            </a:r>
            <a:r>
              <a:rPr lang="de-DE" sz="1400" dirty="0">
                <a:latin typeface="Arial" charset="0"/>
              </a:rPr>
              <a:t>: </a:t>
            </a:r>
            <a:r>
              <a:rPr lang="de-DE" sz="1400" dirty="0" err="1">
                <a:latin typeface="Arial" charset="0"/>
              </a:rPr>
              <a:t>illustration</a:t>
            </a:r>
            <a:r>
              <a:rPr lang="de-DE" sz="1400" dirty="0">
                <a:latin typeface="Arial" charset="0"/>
              </a:rPr>
              <a:t> </a:t>
            </a:r>
            <a:r>
              <a:rPr lang="de-DE" sz="1400" dirty="0" err="1">
                <a:latin typeface="Arial" charset="0"/>
              </a:rPr>
              <a:t>of</a:t>
            </a:r>
            <a:r>
              <a:rPr lang="de-DE" sz="1400" dirty="0">
                <a:latin typeface="Arial" charset="0"/>
              </a:rPr>
              <a:t> the </a:t>
            </a:r>
            <a:r>
              <a:rPr lang="de-DE" sz="1400" dirty="0" err="1">
                <a:latin typeface="Arial" charset="0"/>
              </a:rPr>
              <a:t>current</a:t>
            </a:r>
            <a:r>
              <a:rPr lang="de-DE" sz="1400" dirty="0">
                <a:latin typeface="Arial" charset="0"/>
              </a:rPr>
              <a:t> and </a:t>
            </a:r>
            <a:r>
              <a:rPr lang="de-DE" sz="1400" dirty="0" err="1">
                <a:latin typeface="Arial" charset="0"/>
              </a:rPr>
              <a:t>future</a:t>
            </a:r>
            <a:r>
              <a:rPr lang="de-DE" sz="1400" dirty="0">
                <a:latin typeface="Arial" charset="0"/>
              </a:rPr>
              <a:t> </a:t>
            </a:r>
            <a:r>
              <a:rPr lang="de-DE" sz="1400" dirty="0" err="1">
                <a:latin typeface="Arial" charset="0"/>
              </a:rPr>
              <a:t>branch</a:t>
            </a:r>
            <a:r>
              <a:rPr lang="de-DE" sz="1400" dirty="0">
                <a:latin typeface="Arial" charset="0"/>
              </a:rPr>
              <a:t> </a:t>
            </a:r>
            <a:r>
              <a:rPr lang="de-DE" sz="1400" dirty="0" err="1">
                <a:latin typeface="Arial" charset="0"/>
              </a:rPr>
              <a:t>development</a:t>
            </a:r>
            <a:r>
              <a:rPr lang="de-DE" sz="1400" dirty="0">
                <a:latin typeface="Arial" charset="0"/>
              </a:rPr>
              <a:t> </a:t>
            </a:r>
            <a:r>
              <a:rPr lang="de-DE" sz="1400" dirty="0" err="1">
                <a:latin typeface="Arial" charset="0"/>
              </a:rPr>
              <a:t>for</a:t>
            </a:r>
            <a:r>
              <a:rPr lang="de-DE" sz="1400" dirty="0">
                <a:latin typeface="Arial" charset="0"/>
              </a:rPr>
              <a:t> the </a:t>
            </a:r>
            <a:r>
              <a:rPr lang="de-DE" sz="1400" dirty="0" err="1">
                <a:latin typeface="Arial" charset="0"/>
              </a:rPr>
              <a:t>most</a:t>
            </a:r>
            <a:r>
              <a:rPr lang="de-DE" sz="1400" dirty="0">
                <a:latin typeface="Arial" charset="0"/>
              </a:rPr>
              <a:t> relevant </a:t>
            </a:r>
            <a:r>
              <a:rPr lang="de-DE" sz="1400" dirty="0" err="1">
                <a:latin typeface="Arial" charset="0"/>
              </a:rPr>
              <a:t>topics</a:t>
            </a:r>
            <a:r>
              <a:rPr lang="de-DE" sz="1400" dirty="0">
                <a:latin typeface="Arial" charset="0"/>
              </a:rPr>
              <a:t> </a:t>
            </a:r>
            <a:r>
              <a:rPr lang="de-DE" sz="1400" dirty="0" err="1">
                <a:latin typeface="Arial" charset="0"/>
              </a:rPr>
              <a:t>of</a:t>
            </a:r>
            <a:r>
              <a:rPr lang="de-DE" sz="1400" dirty="0">
                <a:latin typeface="Arial" charset="0"/>
              </a:rPr>
              <a:t> the </a:t>
            </a:r>
            <a:r>
              <a:rPr lang="de-DE" sz="1400" dirty="0" err="1">
                <a:latin typeface="Arial" charset="0"/>
              </a:rPr>
              <a:t>industry</a:t>
            </a:r>
            <a:r>
              <a:rPr lang="de-DE" sz="1400" dirty="0">
                <a:latin typeface="Arial" charset="0"/>
              </a:rPr>
              <a:t>  </a:t>
            </a:r>
          </a:p>
          <a:p>
            <a:pPr marL="400050">
              <a:lnSpc>
                <a:spcPct val="110000"/>
              </a:lnSpc>
              <a:spcBef>
                <a:spcPts val="0"/>
              </a:spcBef>
            </a:pPr>
            <a:r>
              <a:rPr lang="de-DE" sz="1000" b="0" dirty="0">
                <a:latin typeface="Arial" charset="0"/>
              </a:rPr>
              <a:t>General </a:t>
            </a:r>
            <a:r>
              <a:rPr lang="de-DE" sz="1000" b="0" dirty="0" err="1">
                <a:latin typeface="Arial" charset="0"/>
              </a:rPr>
              <a:t>evaluation</a:t>
            </a:r>
            <a:r>
              <a:rPr lang="de-DE" sz="1000" b="0" dirty="0">
                <a:latin typeface="Arial" charset="0"/>
              </a:rPr>
              <a:t> </a:t>
            </a:r>
            <a:r>
              <a:rPr lang="de-DE" sz="1000" b="0" dirty="0" err="1">
                <a:latin typeface="Arial" charset="0"/>
              </a:rPr>
              <a:t>of</a:t>
            </a:r>
            <a:r>
              <a:rPr lang="de-DE" sz="1000" b="0" dirty="0">
                <a:latin typeface="Arial" charset="0"/>
              </a:rPr>
              <a:t> the </a:t>
            </a:r>
            <a:r>
              <a:rPr lang="de-DE" sz="1000" b="0" dirty="0" err="1">
                <a:latin typeface="Arial" charset="0"/>
              </a:rPr>
              <a:t>business</a:t>
            </a:r>
            <a:r>
              <a:rPr lang="de-DE" sz="1000" b="0" dirty="0">
                <a:latin typeface="Arial" charset="0"/>
              </a:rPr>
              <a:t> </a:t>
            </a:r>
          </a:p>
          <a:p>
            <a:pPr marL="400050">
              <a:lnSpc>
                <a:spcPct val="110000"/>
              </a:lnSpc>
              <a:spcBef>
                <a:spcPts val="0"/>
              </a:spcBef>
            </a:pPr>
            <a:r>
              <a:rPr lang="de-DE" sz="1000" b="0" dirty="0">
                <a:latin typeface="Arial" charset="0"/>
              </a:rPr>
              <a:t>Order </a:t>
            </a:r>
            <a:r>
              <a:rPr lang="de-DE" sz="1000" b="0" dirty="0" err="1">
                <a:latin typeface="Arial" charset="0"/>
              </a:rPr>
              <a:t>intake</a:t>
            </a:r>
            <a:endParaRPr lang="de-DE" sz="1000" b="0" dirty="0">
              <a:latin typeface="Arial" charset="0"/>
            </a:endParaRPr>
          </a:p>
          <a:p>
            <a:pPr marL="400050">
              <a:lnSpc>
                <a:spcPct val="110000"/>
              </a:lnSpc>
              <a:spcBef>
                <a:spcPts val="0"/>
              </a:spcBef>
            </a:pPr>
            <a:r>
              <a:rPr lang="de-DE" sz="1000" b="0" dirty="0">
                <a:latin typeface="Arial" charset="0"/>
              </a:rPr>
              <a:t>Turnover</a:t>
            </a:r>
          </a:p>
          <a:p>
            <a:pPr marL="400050">
              <a:lnSpc>
                <a:spcPct val="110000"/>
              </a:lnSpc>
              <a:spcBef>
                <a:spcPts val="0"/>
              </a:spcBef>
            </a:pPr>
            <a:r>
              <a:rPr lang="de-DE" sz="1000" b="0" dirty="0" err="1">
                <a:latin typeface="Arial" charset="0"/>
              </a:rPr>
              <a:t>Employmenent</a:t>
            </a:r>
            <a:r>
              <a:rPr lang="de-DE" sz="1000" b="0" dirty="0">
                <a:latin typeface="Arial" charset="0"/>
              </a:rPr>
              <a:t> </a:t>
            </a:r>
          </a:p>
          <a:p>
            <a:pPr marL="400050">
              <a:lnSpc>
                <a:spcPct val="110000"/>
              </a:lnSpc>
              <a:spcBef>
                <a:spcPts val="0"/>
              </a:spcBef>
            </a:pPr>
            <a:r>
              <a:rPr lang="de-DE" sz="1000" b="0" dirty="0" err="1">
                <a:latin typeface="Arial" charset="0"/>
              </a:rPr>
              <a:t>Delivery</a:t>
            </a:r>
            <a:r>
              <a:rPr lang="de-DE" sz="1000" b="0" dirty="0">
                <a:latin typeface="Arial" charset="0"/>
              </a:rPr>
              <a:t> </a:t>
            </a:r>
            <a:r>
              <a:rPr lang="de-DE" sz="1000" b="0" dirty="0" err="1">
                <a:latin typeface="Arial" charset="0"/>
              </a:rPr>
              <a:t>times</a:t>
            </a:r>
            <a:endParaRPr lang="de-DE" sz="1000" b="0" dirty="0">
              <a:latin typeface="Arial" charset="0"/>
            </a:endParaRPr>
          </a:p>
          <a:p>
            <a:pPr marL="400050">
              <a:lnSpc>
                <a:spcPct val="110000"/>
              </a:lnSpc>
              <a:spcBef>
                <a:spcPts val="0"/>
              </a:spcBef>
            </a:pPr>
            <a:r>
              <a:rPr lang="de-DE" sz="1000" b="0" dirty="0" err="1">
                <a:latin typeface="Arial" charset="0"/>
              </a:rPr>
              <a:t>Machinery</a:t>
            </a:r>
            <a:r>
              <a:rPr lang="de-DE" sz="1000" b="0" dirty="0">
                <a:latin typeface="Arial" charset="0"/>
              </a:rPr>
              <a:t> </a:t>
            </a:r>
            <a:r>
              <a:rPr lang="de-DE" sz="1000" b="0" dirty="0" err="1">
                <a:latin typeface="Arial" charset="0"/>
              </a:rPr>
              <a:t>stocks</a:t>
            </a:r>
            <a:endParaRPr lang="de-DE" sz="1000" b="0" dirty="0">
              <a:latin typeface="Arial" charset="0"/>
            </a:endParaRPr>
          </a:p>
          <a:p>
            <a:pPr marL="400050">
              <a:lnSpc>
                <a:spcPct val="110000"/>
              </a:lnSpc>
              <a:spcBef>
                <a:spcPts val="0"/>
              </a:spcBef>
            </a:pPr>
            <a:r>
              <a:rPr lang="de-DE" sz="1000" b="0" dirty="0">
                <a:latin typeface="Arial" charset="0"/>
              </a:rPr>
              <a:t>Farmers´ </a:t>
            </a:r>
            <a:r>
              <a:rPr lang="de-DE" sz="1000" b="0" dirty="0" err="1">
                <a:latin typeface="Arial" charset="0"/>
              </a:rPr>
              <a:t>mood</a:t>
            </a:r>
            <a:r>
              <a:rPr lang="de-DE" sz="1000" b="0" dirty="0">
                <a:latin typeface="Arial" charset="0"/>
              </a:rPr>
              <a:t> </a:t>
            </a:r>
            <a:r>
              <a:rPr lang="de-DE" sz="1000" b="0" dirty="0" err="1">
                <a:latin typeface="Arial" charset="0"/>
              </a:rPr>
              <a:t>and</a:t>
            </a:r>
            <a:r>
              <a:rPr lang="de-DE" sz="1000" b="0" dirty="0">
                <a:latin typeface="Arial" charset="0"/>
              </a:rPr>
              <a:t> </a:t>
            </a:r>
            <a:r>
              <a:rPr lang="de-DE" sz="1000" b="0" dirty="0" err="1">
                <a:latin typeface="Arial" charset="0"/>
              </a:rPr>
              <a:t>economic</a:t>
            </a:r>
            <a:r>
              <a:rPr lang="de-DE" sz="1000" b="0" dirty="0">
                <a:latin typeface="Arial" charset="0"/>
              </a:rPr>
              <a:t> </a:t>
            </a:r>
            <a:r>
              <a:rPr lang="de-DE" sz="1000" b="0" dirty="0" err="1">
                <a:latin typeface="Arial" charset="0"/>
              </a:rPr>
              <a:t>conditions</a:t>
            </a:r>
            <a:r>
              <a:rPr lang="de-DE" sz="1000" b="0" dirty="0">
                <a:latin typeface="Arial" charset="0"/>
              </a:rPr>
              <a:t> </a:t>
            </a:r>
          </a:p>
          <a:p>
            <a:pPr marL="400050">
              <a:lnSpc>
                <a:spcPct val="110000"/>
              </a:lnSpc>
              <a:spcBef>
                <a:spcPts val="0"/>
              </a:spcBef>
            </a:pPr>
            <a:r>
              <a:rPr lang="de-DE" sz="1000" b="0" dirty="0" err="1">
                <a:latin typeface="Arial" charset="0"/>
              </a:rPr>
              <a:t>Others</a:t>
            </a:r>
            <a:endParaRPr lang="de-DE" sz="1000" b="0" dirty="0">
              <a:latin typeface="Arial" charset="0"/>
            </a:endParaRPr>
          </a:p>
          <a:p>
            <a:pPr marL="0" indent="0">
              <a:lnSpc>
                <a:spcPct val="100000"/>
              </a:lnSpc>
              <a:spcBef>
                <a:spcPct val="25000"/>
              </a:spcBef>
              <a:buNone/>
            </a:pPr>
            <a:r>
              <a:rPr lang="de-DE" sz="1400" dirty="0">
                <a:latin typeface="Arial" charset="0"/>
              </a:rPr>
              <a:t>Survey </a:t>
            </a:r>
            <a:r>
              <a:rPr lang="de-DE" sz="1400" dirty="0" err="1">
                <a:latin typeface="Arial" charset="0"/>
              </a:rPr>
              <a:t>periods</a:t>
            </a:r>
            <a:r>
              <a:rPr lang="de-DE" sz="1400" dirty="0">
                <a:latin typeface="Arial" charset="0"/>
              </a:rPr>
              <a:t>: May and October/November </a:t>
            </a:r>
            <a:r>
              <a:rPr lang="de-DE" sz="1400" b="0" dirty="0">
                <a:latin typeface="Arial" charset="0"/>
              </a:rPr>
              <a:t>(Start was in 2010)</a:t>
            </a:r>
          </a:p>
        </p:txBody>
      </p:sp>
    </p:spTree>
    <p:extLst>
      <p:ext uri="{BB962C8B-B14F-4D97-AF65-F5344CB8AC3E}">
        <p14:creationId xmlns:p14="http://schemas.microsoft.com/office/powerpoint/2010/main" val="4061387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a:spLocks noGrp="1"/>
          </p:cNvSpPr>
          <p:nvPr>
            <p:ph type="title"/>
          </p:nvPr>
        </p:nvSpPr>
        <p:spPr>
          <a:xfrm>
            <a:off x="239489" y="558800"/>
            <a:ext cx="6708775" cy="762000"/>
          </a:xfrm>
        </p:spPr>
        <p:txBody>
          <a:bodyPr/>
          <a:lstStyle/>
          <a:p>
            <a:br>
              <a:rPr lang="en-US" sz="2000" dirty="0">
                <a:solidFill>
                  <a:schemeClr val="accent1"/>
                </a:solidFill>
              </a:rPr>
            </a:br>
            <a:r>
              <a:rPr lang="en-US" sz="2000" dirty="0">
                <a:solidFill>
                  <a:schemeClr val="accent1"/>
                </a:solidFill>
              </a:rPr>
              <a:t>Summary of the Survey in November 2020 </a:t>
            </a:r>
            <a:br>
              <a:rPr lang="en-US" sz="2000" dirty="0">
                <a:solidFill>
                  <a:schemeClr val="accent1"/>
                </a:solidFill>
              </a:rPr>
            </a:br>
            <a:endParaRPr lang="de-DE" sz="2000" dirty="0">
              <a:solidFill>
                <a:schemeClr val="accent1"/>
              </a:solidFill>
            </a:endParaRPr>
          </a:p>
        </p:txBody>
      </p:sp>
      <p:sp>
        <p:nvSpPr>
          <p:cNvPr id="8" name="Textplatzhalter 2">
            <a:extLst>
              <a:ext uri="{FF2B5EF4-FFF2-40B4-BE49-F238E27FC236}">
                <a16:creationId xmlns:a16="http://schemas.microsoft.com/office/drawing/2014/main" id="{E162AADA-5337-4310-B02F-8CD5F78BB3F6}"/>
              </a:ext>
            </a:extLst>
          </p:cNvPr>
          <p:cNvSpPr>
            <a:spLocks noGrp="1"/>
          </p:cNvSpPr>
          <p:nvPr>
            <p:ph type="body" sz="quarter" idx="12"/>
          </p:nvPr>
        </p:nvSpPr>
        <p:spPr>
          <a:xfrm>
            <a:off x="323528" y="1556792"/>
            <a:ext cx="8429625" cy="4921124"/>
          </a:xfrm>
        </p:spPr>
        <p:txBody>
          <a:bodyPr/>
          <a:lstStyle/>
          <a:p>
            <a:pPr marL="0" indent="0">
              <a:lnSpc>
                <a:spcPts val="2300"/>
              </a:lnSpc>
              <a:spcBef>
                <a:spcPts val="0"/>
              </a:spcBef>
              <a:spcAft>
                <a:spcPts val="1200"/>
              </a:spcAft>
              <a:buNone/>
            </a:pPr>
            <a:r>
              <a:rPr lang="en-US" sz="1600" b="0" dirty="0"/>
              <a:t>The general business climate has massively recovered after the Covid-19 shock at almost all considered industry locations (with the exception of Japan). </a:t>
            </a:r>
          </a:p>
          <a:p>
            <a:pPr marL="0" indent="0">
              <a:lnSpc>
                <a:spcPts val="2300"/>
              </a:lnSpc>
              <a:spcBef>
                <a:spcPts val="0"/>
              </a:spcBef>
              <a:spcAft>
                <a:spcPts val="1200"/>
              </a:spcAft>
              <a:buNone/>
            </a:pPr>
            <a:r>
              <a:rPr lang="en-US" sz="1600" b="0" dirty="0"/>
              <a:t>With regard to the development on the market side in the coming six months, the expectations of the majority of survey participants are positive for nearly all world regions (with the exception of Africa and Middle East). According to the survey, there is substantial growth potential for the industry in many key regions of the world in the coming months, particularly in North America. </a:t>
            </a:r>
          </a:p>
          <a:p>
            <a:pPr marL="0" indent="0">
              <a:lnSpc>
                <a:spcPts val="2300"/>
              </a:lnSpc>
              <a:spcBef>
                <a:spcPts val="0"/>
              </a:spcBef>
              <a:spcAft>
                <a:spcPts val="1200"/>
              </a:spcAft>
              <a:buNone/>
            </a:pPr>
            <a:r>
              <a:rPr lang="en-US" sz="1600" b="0" dirty="0"/>
              <a:t>The survey results also confirm that the main positive drivers can be found in currently very high crop prices and in strong government investment incentives across Europe and in many countries around the world, especially in the USA. Restrictions in the course of COVID-19 are still in place, but meanwhile only to a relatively negligible extent. </a:t>
            </a:r>
          </a:p>
          <a:p>
            <a:pPr marL="0" indent="0">
              <a:lnSpc>
                <a:spcPts val="2300"/>
              </a:lnSpc>
              <a:spcBef>
                <a:spcPts val="0"/>
              </a:spcBef>
              <a:spcAft>
                <a:spcPts val="1200"/>
              </a:spcAft>
              <a:buNone/>
            </a:pPr>
            <a:r>
              <a:rPr lang="en-US" sz="1600" b="0" dirty="0"/>
              <a:t>With a rather more long-term view, when evaluating the competitive prospects of farmers, the survey participants are much less euphoric (with the exception of Russia). After all, the higher grain prices may not be based solely on fundamental factors - and state support may not be a reliable basis in the longer term either. </a:t>
            </a:r>
          </a:p>
        </p:txBody>
      </p:sp>
    </p:spTree>
    <p:extLst>
      <p:ext uri="{BB962C8B-B14F-4D97-AF65-F5344CB8AC3E}">
        <p14:creationId xmlns:p14="http://schemas.microsoft.com/office/powerpoint/2010/main" val="926263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Production</a:t>
            </a:r>
          </a:p>
        </p:txBody>
      </p:sp>
      <p:pic>
        <p:nvPicPr>
          <p:cNvPr id="6" name="Grafik 5">
            <a:extLst>
              <a:ext uri="{FF2B5EF4-FFF2-40B4-BE49-F238E27FC236}">
                <a16:creationId xmlns:a16="http://schemas.microsoft.com/office/drawing/2014/main" id="{C69CC3B6-D61F-45CF-BC76-826BF6F6867B}"/>
              </a:ext>
            </a:extLst>
          </p:cNvPr>
          <p:cNvPicPr>
            <a:picLocks noChangeAspect="1"/>
          </p:cNvPicPr>
          <p:nvPr/>
        </p:nvPicPr>
        <p:blipFill>
          <a:blip r:embed="rId2"/>
          <a:stretch>
            <a:fillRect/>
          </a:stretch>
        </p:blipFill>
        <p:spPr>
          <a:xfrm>
            <a:off x="329394" y="1484779"/>
            <a:ext cx="8481184" cy="4904157"/>
          </a:xfrm>
          <a:prstGeom prst="rect">
            <a:avLst/>
          </a:prstGeom>
        </p:spPr>
      </p:pic>
      <p:pic>
        <p:nvPicPr>
          <p:cNvPr id="7" name="Grafik 6">
            <a:extLst>
              <a:ext uri="{FF2B5EF4-FFF2-40B4-BE49-F238E27FC236}">
                <a16:creationId xmlns:a16="http://schemas.microsoft.com/office/drawing/2014/main" id="{424A38EF-6F8E-45BB-B866-E1B86D58D8D3}"/>
              </a:ext>
            </a:extLst>
          </p:cNvPr>
          <p:cNvPicPr>
            <a:picLocks noChangeAspect="1"/>
          </p:cNvPicPr>
          <p:nvPr/>
        </p:nvPicPr>
        <p:blipFill>
          <a:blip r:embed="rId3"/>
          <a:stretch>
            <a:fillRect/>
          </a:stretch>
        </p:blipFill>
        <p:spPr>
          <a:xfrm>
            <a:off x="3421912" y="5949280"/>
            <a:ext cx="5353050" cy="180975"/>
          </a:xfrm>
          <a:prstGeom prst="rect">
            <a:avLst/>
          </a:prstGeom>
        </p:spPr>
      </p:pic>
    </p:spTree>
    <p:extLst>
      <p:ext uri="{BB962C8B-B14F-4D97-AF65-F5344CB8AC3E}">
        <p14:creationId xmlns:p14="http://schemas.microsoft.com/office/powerpoint/2010/main" val="2363651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Production</a:t>
            </a:r>
          </a:p>
        </p:txBody>
      </p:sp>
      <p:pic>
        <p:nvPicPr>
          <p:cNvPr id="5" name="Grafik 4">
            <a:extLst>
              <a:ext uri="{FF2B5EF4-FFF2-40B4-BE49-F238E27FC236}">
                <a16:creationId xmlns:a16="http://schemas.microsoft.com/office/drawing/2014/main" id="{3E8BEDB0-D4D0-4803-9357-315BCAF902D5}"/>
              </a:ext>
            </a:extLst>
          </p:cNvPr>
          <p:cNvPicPr>
            <a:picLocks noChangeAspect="1"/>
          </p:cNvPicPr>
          <p:nvPr/>
        </p:nvPicPr>
        <p:blipFill>
          <a:blip r:embed="rId2"/>
          <a:stretch>
            <a:fillRect/>
          </a:stretch>
        </p:blipFill>
        <p:spPr>
          <a:xfrm>
            <a:off x="330144" y="1484779"/>
            <a:ext cx="8481185" cy="4904157"/>
          </a:xfrm>
          <a:prstGeom prst="rect">
            <a:avLst/>
          </a:prstGeom>
        </p:spPr>
      </p:pic>
    </p:spTree>
    <p:extLst>
      <p:ext uri="{BB962C8B-B14F-4D97-AF65-F5344CB8AC3E}">
        <p14:creationId xmlns:p14="http://schemas.microsoft.com/office/powerpoint/2010/main" val="2398301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2"/>
          <p:cNvSpPr>
            <a:spLocks noGrp="1"/>
          </p:cNvSpPr>
          <p:nvPr>
            <p:ph type="title"/>
          </p:nvPr>
        </p:nvSpPr>
        <p:spPr/>
        <p:txBody>
          <a:bodyPr/>
          <a:lstStyle/>
          <a:p>
            <a:r>
              <a:rPr lang="de-DE" dirty="0"/>
              <a:t>Market Environment </a:t>
            </a:r>
          </a:p>
        </p:txBody>
      </p:sp>
      <p:pic>
        <p:nvPicPr>
          <p:cNvPr id="5" name="Grafik 4">
            <a:extLst>
              <a:ext uri="{FF2B5EF4-FFF2-40B4-BE49-F238E27FC236}">
                <a16:creationId xmlns:a16="http://schemas.microsoft.com/office/drawing/2014/main" id="{FAD87EBB-5400-4224-BD4B-CEDBD595D9AC}"/>
              </a:ext>
            </a:extLst>
          </p:cNvPr>
          <p:cNvPicPr>
            <a:picLocks noChangeAspect="1"/>
          </p:cNvPicPr>
          <p:nvPr/>
        </p:nvPicPr>
        <p:blipFill>
          <a:blip r:embed="rId2"/>
          <a:stretch>
            <a:fillRect/>
          </a:stretch>
        </p:blipFill>
        <p:spPr>
          <a:xfrm>
            <a:off x="330145" y="1484779"/>
            <a:ext cx="8463316" cy="4811054"/>
          </a:xfrm>
          <a:prstGeom prst="rect">
            <a:avLst/>
          </a:prstGeom>
        </p:spPr>
      </p:pic>
    </p:spTree>
    <p:extLst>
      <p:ext uri="{BB962C8B-B14F-4D97-AF65-F5344CB8AC3E}">
        <p14:creationId xmlns:p14="http://schemas.microsoft.com/office/powerpoint/2010/main" val="1640012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2"/>
          <p:cNvSpPr>
            <a:spLocks noGrp="1"/>
          </p:cNvSpPr>
          <p:nvPr>
            <p:ph type="title"/>
          </p:nvPr>
        </p:nvSpPr>
        <p:spPr/>
        <p:txBody>
          <a:bodyPr/>
          <a:lstStyle/>
          <a:p>
            <a:r>
              <a:rPr lang="de-DE" dirty="0"/>
              <a:t>Market Environment </a:t>
            </a:r>
          </a:p>
        </p:txBody>
      </p:sp>
      <p:pic>
        <p:nvPicPr>
          <p:cNvPr id="6" name="Grafik 5">
            <a:extLst>
              <a:ext uri="{FF2B5EF4-FFF2-40B4-BE49-F238E27FC236}">
                <a16:creationId xmlns:a16="http://schemas.microsoft.com/office/drawing/2014/main" id="{E990F98C-2FDB-4E53-8EC8-A89C3ECA018A}"/>
              </a:ext>
            </a:extLst>
          </p:cNvPr>
          <p:cNvPicPr>
            <a:picLocks noChangeAspect="1"/>
          </p:cNvPicPr>
          <p:nvPr/>
        </p:nvPicPr>
        <p:blipFill>
          <a:blip r:embed="rId2"/>
          <a:stretch>
            <a:fillRect/>
          </a:stretch>
        </p:blipFill>
        <p:spPr>
          <a:xfrm>
            <a:off x="323528" y="1484784"/>
            <a:ext cx="8485907" cy="5004236"/>
          </a:xfrm>
          <a:prstGeom prst="rect">
            <a:avLst/>
          </a:prstGeom>
        </p:spPr>
      </p:pic>
    </p:spTree>
    <p:extLst>
      <p:ext uri="{BB962C8B-B14F-4D97-AF65-F5344CB8AC3E}">
        <p14:creationId xmlns:p14="http://schemas.microsoft.com/office/powerpoint/2010/main" val="3943487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2"/>
          <p:cNvSpPr>
            <a:spLocks noGrp="1"/>
          </p:cNvSpPr>
          <p:nvPr>
            <p:ph type="title"/>
          </p:nvPr>
        </p:nvSpPr>
        <p:spPr/>
        <p:txBody>
          <a:bodyPr/>
          <a:lstStyle/>
          <a:p>
            <a:r>
              <a:rPr lang="de-DE" dirty="0"/>
              <a:t>Market Environment </a:t>
            </a:r>
          </a:p>
        </p:txBody>
      </p:sp>
      <p:pic>
        <p:nvPicPr>
          <p:cNvPr id="6" name="Grafik 5">
            <a:extLst>
              <a:ext uri="{FF2B5EF4-FFF2-40B4-BE49-F238E27FC236}">
                <a16:creationId xmlns:a16="http://schemas.microsoft.com/office/drawing/2014/main" id="{2FE99E58-9682-49D4-8998-29AD4A411CC8}"/>
              </a:ext>
            </a:extLst>
          </p:cNvPr>
          <p:cNvPicPr>
            <a:picLocks noChangeAspect="1"/>
          </p:cNvPicPr>
          <p:nvPr/>
        </p:nvPicPr>
        <p:blipFill>
          <a:blip r:embed="rId2"/>
          <a:stretch>
            <a:fillRect/>
          </a:stretch>
        </p:blipFill>
        <p:spPr>
          <a:xfrm>
            <a:off x="330145" y="1484779"/>
            <a:ext cx="8504363" cy="5015120"/>
          </a:xfrm>
          <a:prstGeom prst="rect">
            <a:avLst/>
          </a:prstGeom>
        </p:spPr>
      </p:pic>
    </p:spTree>
    <p:extLst>
      <p:ext uri="{BB962C8B-B14F-4D97-AF65-F5344CB8AC3E}">
        <p14:creationId xmlns:p14="http://schemas.microsoft.com/office/powerpoint/2010/main" val="3896272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2"/>
          <p:cNvSpPr>
            <a:spLocks noGrp="1"/>
          </p:cNvSpPr>
          <p:nvPr>
            <p:ph type="title"/>
          </p:nvPr>
        </p:nvSpPr>
        <p:spPr/>
        <p:txBody>
          <a:bodyPr/>
          <a:lstStyle/>
          <a:p>
            <a:r>
              <a:rPr lang="de-DE" dirty="0"/>
              <a:t>Market Environment </a:t>
            </a:r>
          </a:p>
        </p:txBody>
      </p:sp>
      <p:pic>
        <p:nvPicPr>
          <p:cNvPr id="5" name="Grafik 4">
            <a:extLst>
              <a:ext uri="{FF2B5EF4-FFF2-40B4-BE49-F238E27FC236}">
                <a16:creationId xmlns:a16="http://schemas.microsoft.com/office/drawing/2014/main" id="{84F22B4B-4895-4E86-BC47-B53C3DD110AF}"/>
              </a:ext>
            </a:extLst>
          </p:cNvPr>
          <p:cNvPicPr>
            <a:picLocks noChangeAspect="1"/>
          </p:cNvPicPr>
          <p:nvPr/>
        </p:nvPicPr>
        <p:blipFill>
          <a:blip r:embed="rId2"/>
          <a:stretch>
            <a:fillRect/>
          </a:stretch>
        </p:blipFill>
        <p:spPr>
          <a:xfrm>
            <a:off x="330145" y="1484778"/>
            <a:ext cx="8495265" cy="5009755"/>
          </a:xfrm>
          <a:prstGeom prst="rect">
            <a:avLst/>
          </a:prstGeom>
        </p:spPr>
      </p:pic>
    </p:spTree>
    <p:extLst>
      <p:ext uri="{BB962C8B-B14F-4D97-AF65-F5344CB8AC3E}">
        <p14:creationId xmlns:p14="http://schemas.microsoft.com/office/powerpoint/2010/main" val="3037898103"/>
      </p:ext>
    </p:extLst>
  </p:cSld>
  <p:clrMapOvr>
    <a:masterClrMapping/>
  </p:clrMapOvr>
</p:sld>
</file>

<file path=ppt/theme/theme1.xml><?xml version="1.0" encoding="utf-8"?>
<a:theme xmlns:a="http://schemas.openxmlformats.org/drawingml/2006/main" name="VDMA_ohne_Rahmen">
  <a:themeElements>
    <a:clrScheme name="">
      <a:dk1>
        <a:srgbClr val="000000"/>
      </a:dk1>
      <a:lt1>
        <a:srgbClr val="FFFFFF"/>
      </a:lt1>
      <a:dk2>
        <a:srgbClr val="000000"/>
      </a:dk2>
      <a:lt2>
        <a:srgbClr val="808080"/>
      </a:lt2>
      <a:accent1>
        <a:srgbClr val="006582"/>
      </a:accent1>
      <a:accent2>
        <a:srgbClr val="F49100"/>
      </a:accent2>
      <a:accent3>
        <a:srgbClr val="FFFFFF"/>
      </a:accent3>
      <a:accent4>
        <a:srgbClr val="000000"/>
      </a:accent4>
      <a:accent5>
        <a:srgbClr val="AAB8C1"/>
      </a:accent5>
      <a:accent6>
        <a:srgbClr val="DD8300"/>
      </a:accent6>
      <a:hlink>
        <a:srgbClr val="7E597E"/>
      </a:hlink>
      <a:folHlink>
        <a:srgbClr val="FEEC0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ctr" anchorCtr="0" compatLnSpc="1">
        <a:prstTxWarp prst="textNoShape">
          <a:avLst/>
        </a:prstTxWarp>
      </a:bodyPr>
      <a:lstStyle>
        <a:defPPr marL="0" marR="0" indent="0" algn="l" defTabSz="914400" rtl="0" eaLnBrk="0" fontAlgn="base" latinLnBrk="0" hangingPunct="0">
          <a:lnSpc>
            <a:spcPct val="80000"/>
          </a:lnSpc>
          <a:spcBef>
            <a:spcPct val="5000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ctr" anchorCtr="0" compatLnSpc="1">
        <a:prstTxWarp prst="textNoShape">
          <a:avLst/>
        </a:prstTxWarp>
      </a:bodyPr>
      <a:lstStyle>
        <a:defPPr marL="0" marR="0" indent="0" algn="l" defTabSz="914400" rtl="0" eaLnBrk="0" fontAlgn="base" latinLnBrk="0" hangingPunct="0">
          <a:lnSpc>
            <a:spcPct val="80000"/>
          </a:lnSpc>
          <a:spcBef>
            <a:spcPct val="5000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presentation_2 1">
        <a:dk1>
          <a:srgbClr val="000000"/>
        </a:dk1>
        <a:lt1>
          <a:srgbClr val="FFFFFF"/>
        </a:lt1>
        <a:dk2>
          <a:srgbClr val="000000"/>
        </a:dk2>
        <a:lt2>
          <a:srgbClr val="808080"/>
        </a:lt2>
        <a:accent1>
          <a:srgbClr val="006F7A"/>
        </a:accent1>
        <a:accent2>
          <a:srgbClr val="FF8700"/>
        </a:accent2>
        <a:accent3>
          <a:srgbClr val="FFFFFF"/>
        </a:accent3>
        <a:accent4>
          <a:srgbClr val="000000"/>
        </a:accent4>
        <a:accent5>
          <a:srgbClr val="AABBBE"/>
        </a:accent5>
        <a:accent6>
          <a:srgbClr val="E77A00"/>
        </a:accent6>
        <a:hlink>
          <a:srgbClr val="7E597E"/>
        </a:hlink>
        <a:folHlink>
          <a:srgbClr val="FEE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VDMA_ohne_Rahmen</Template>
  <TotalTime>0</TotalTime>
  <Words>444</Words>
  <Application>Microsoft Office PowerPoint</Application>
  <PresentationFormat>Bildschirmpräsentation (4:3)</PresentationFormat>
  <Paragraphs>38</Paragraphs>
  <Slides>10</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10</vt:i4>
      </vt:variant>
    </vt:vector>
  </HeadingPairs>
  <TitlesOfParts>
    <vt:vector size="15" baseType="lpstr">
      <vt:lpstr>Arial</vt:lpstr>
      <vt:lpstr>Times</vt:lpstr>
      <vt:lpstr>Times New Roman</vt:lpstr>
      <vt:lpstr>Wingdings</vt:lpstr>
      <vt:lpstr>VDMA_ohne_Rahmen</vt:lpstr>
      <vt:lpstr>PowerPoint-Präsentation</vt:lpstr>
      <vt:lpstr>What is the Agrievolution Business Barometer?</vt:lpstr>
      <vt:lpstr> Summary of the Survey in November 2020  </vt:lpstr>
      <vt:lpstr>Production</vt:lpstr>
      <vt:lpstr>Production</vt:lpstr>
      <vt:lpstr>Market Environment </vt:lpstr>
      <vt:lpstr>Market Environment </vt:lpstr>
      <vt:lpstr>Market Environment </vt:lpstr>
      <vt:lpstr>Market Environment </vt:lpstr>
      <vt:lpstr>Market Outlook</vt:lpstr>
    </vt:vector>
  </TitlesOfParts>
  <Company>VDMA e.V.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Gerd Wiesendorfer</dc:creator>
  <cp:lastModifiedBy>Philip Nonnenmacher</cp:lastModifiedBy>
  <cp:revision>640</cp:revision>
  <cp:lastPrinted>2016-11-29T11:47:16Z</cp:lastPrinted>
  <dcterms:created xsi:type="dcterms:W3CDTF">2012-10-07T09:42:59Z</dcterms:created>
  <dcterms:modified xsi:type="dcterms:W3CDTF">2020-12-08T13:02:32Z</dcterms:modified>
</cp:coreProperties>
</file>